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notesMasters/notesMaster1.xml" ContentType="application/vnd.openxmlformats-officedocument.presentationml.notesMaster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4"/>
  </p:notesMasterIdLst>
  <p:sldIdLst>
    <p:sldId id="258" r:id="rId2"/>
    <p:sldId id="259" r:id="rId3"/>
  </p:sldIdLst>
  <p:sldSz cx="5329238" cy="3779838"/>
  <p:notesSz cx="6858000" cy="9144000"/>
  <p:defaultTextStyle>
    <a:defPPr>
      <a:defRPr lang="cs-CZ"/>
    </a:defPPr>
    <a:lvl1pPr marL="0" algn="l" defTabSz="520343" rtl="0" eaLnBrk="1" latinLnBrk="0" hangingPunct="1">
      <a:defRPr sz="1000" kern="1200">
        <a:solidFill>
          <a:schemeClr val="tx1"/>
        </a:solidFill>
        <a:latin typeface="+mn-lt"/>
        <a:ea typeface="+mn-ea"/>
        <a:cs typeface="+mn-cs"/>
      </a:defRPr>
    </a:lvl1pPr>
    <a:lvl2pPr marL="260172" algn="l" defTabSz="520343" rtl="0" eaLnBrk="1" latinLnBrk="0" hangingPunct="1">
      <a:defRPr sz="1000" kern="1200">
        <a:solidFill>
          <a:schemeClr val="tx1"/>
        </a:solidFill>
        <a:latin typeface="+mn-lt"/>
        <a:ea typeface="+mn-ea"/>
        <a:cs typeface="+mn-cs"/>
      </a:defRPr>
    </a:lvl2pPr>
    <a:lvl3pPr marL="520343" algn="l" defTabSz="520343" rtl="0" eaLnBrk="1" latinLnBrk="0" hangingPunct="1">
      <a:defRPr sz="1000" kern="1200">
        <a:solidFill>
          <a:schemeClr val="tx1"/>
        </a:solidFill>
        <a:latin typeface="+mn-lt"/>
        <a:ea typeface="+mn-ea"/>
        <a:cs typeface="+mn-cs"/>
      </a:defRPr>
    </a:lvl3pPr>
    <a:lvl4pPr marL="780515" algn="l" defTabSz="520343" rtl="0" eaLnBrk="1" latinLnBrk="0" hangingPunct="1">
      <a:defRPr sz="1000" kern="1200">
        <a:solidFill>
          <a:schemeClr val="tx1"/>
        </a:solidFill>
        <a:latin typeface="+mn-lt"/>
        <a:ea typeface="+mn-ea"/>
        <a:cs typeface="+mn-cs"/>
      </a:defRPr>
    </a:lvl4pPr>
    <a:lvl5pPr marL="1040687" algn="l" defTabSz="520343" rtl="0" eaLnBrk="1" latinLnBrk="0" hangingPunct="1">
      <a:defRPr sz="1000" kern="1200">
        <a:solidFill>
          <a:schemeClr val="tx1"/>
        </a:solidFill>
        <a:latin typeface="+mn-lt"/>
        <a:ea typeface="+mn-ea"/>
        <a:cs typeface="+mn-cs"/>
      </a:defRPr>
    </a:lvl5pPr>
    <a:lvl6pPr marL="1300860" algn="l" defTabSz="520343" rtl="0" eaLnBrk="1" latinLnBrk="0" hangingPunct="1">
      <a:defRPr sz="1000" kern="1200">
        <a:solidFill>
          <a:schemeClr val="tx1"/>
        </a:solidFill>
        <a:latin typeface="+mn-lt"/>
        <a:ea typeface="+mn-ea"/>
        <a:cs typeface="+mn-cs"/>
      </a:defRPr>
    </a:lvl6pPr>
    <a:lvl7pPr marL="1561030" algn="l" defTabSz="520343" rtl="0" eaLnBrk="1" latinLnBrk="0" hangingPunct="1">
      <a:defRPr sz="1000" kern="1200">
        <a:solidFill>
          <a:schemeClr val="tx1"/>
        </a:solidFill>
        <a:latin typeface="+mn-lt"/>
        <a:ea typeface="+mn-ea"/>
        <a:cs typeface="+mn-cs"/>
      </a:defRPr>
    </a:lvl7pPr>
    <a:lvl8pPr marL="1821202" algn="l" defTabSz="520343" rtl="0" eaLnBrk="1" latinLnBrk="0" hangingPunct="1">
      <a:defRPr sz="1000" kern="1200">
        <a:solidFill>
          <a:schemeClr val="tx1"/>
        </a:solidFill>
        <a:latin typeface="+mn-lt"/>
        <a:ea typeface="+mn-ea"/>
        <a:cs typeface="+mn-cs"/>
      </a:defRPr>
    </a:lvl8pPr>
    <a:lvl9pPr marL="2081375" algn="l" defTabSz="520343" rtl="0" eaLnBrk="1" latinLnBrk="0" hangingPunct="1">
      <a:defRPr sz="10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99FF33"/>
    <a:srgbClr val="31C1E3"/>
  </p:clrMru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106" d="100"/>
          <a:sy n="106" d="100"/>
        </p:scale>
        <p:origin x="-1644" y="-84"/>
      </p:cViewPr>
      <p:guideLst>
        <p:guide orient="horz" pos="1191"/>
        <p:guide pos="1679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notesMaster" Target="notesMasters/notesMaster1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symbol pro záhlaví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cs-CZ"/>
          </a:p>
        </p:txBody>
      </p:sp>
      <p:sp>
        <p:nvSpPr>
          <p:cNvPr id="3" name="Zástupný symbol pro datum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BF0BCC73-22AD-46A9-B28B-93BA4E2AFA7B}" type="datetimeFigureOut">
              <a:rPr lang="cs-CZ" smtClean="0"/>
              <a:pPr/>
              <a:t>31.1.2015</a:t>
            </a:fld>
            <a:endParaRPr lang="cs-CZ"/>
          </a:p>
        </p:txBody>
      </p:sp>
      <p:sp>
        <p:nvSpPr>
          <p:cNvPr id="4" name="Zástupný symbol pro obrázek snímku 3"/>
          <p:cNvSpPr>
            <a:spLocks noGrp="1" noRot="1" noChangeAspect="1"/>
          </p:cNvSpPr>
          <p:nvPr>
            <p:ph type="sldImg" idx="2"/>
          </p:nvPr>
        </p:nvSpPr>
        <p:spPr>
          <a:xfrm>
            <a:off x="1012825" y="685800"/>
            <a:ext cx="483235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cs-CZ"/>
          </a:p>
        </p:txBody>
      </p:sp>
      <p:sp>
        <p:nvSpPr>
          <p:cNvPr id="5" name="Zástupný symbol pro poznámky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cs-CZ" smtClean="0"/>
              <a:t>Klepnutím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6" name="Zástupný symbol pro zápatí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cs-CZ"/>
          </a:p>
        </p:txBody>
      </p:sp>
      <p:sp>
        <p:nvSpPr>
          <p:cNvPr id="7" name="Zástupný symbol pro číslo snímku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5818A901-9B83-4C8E-89A6-9F1402AD61E7}" type="slidenum">
              <a:rPr lang="cs-CZ" smtClean="0"/>
              <a:pPr/>
              <a:t>‹#›</a:t>
            </a:fld>
            <a:endParaRPr lang="cs-CZ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1292458" rtl="0" eaLnBrk="1" latinLnBrk="0" hangingPunct="1">
      <a:defRPr sz="1700" kern="1200">
        <a:solidFill>
          <a:schemeClr val="tx1"/>
        </a:solidFill>
        <a:latin typeface="+mn-lt"/>
        <a:ea typeface="+mn-ea"/>
        <a:cs typeface="+mn-cs"/>
      </a:defRPr>
    </a:lvl1pPr>
    <a:lvl2pPr marL="646229" algn="l" defTabSz="1292458" rtl="0" eaLnBrk="1" latinLnBrk="0" hangingPunct="1">
      <a:defRPr sz="1700" kern="1200">
        <a:solidFill>
          <a:schemeClr val="tx1"/>
        </a:solidFill>
        <a:latin typeface="+mn-lt"/>
        <a:ea typeface="+mn-ea"/>
        <a:cs typeface="+mn-cs"/>
      </a:defRPr>
    </a:lvl2pPr>
    <a:lvl3pPr marL="1292458" algn="l" defTabSz="1292458" rtl="0" eaLnBrk="1" latinLnBrk="0" hangingPunct="1">
      <a:defRPr sz="1700" kern="1200">
        <a:solidFill>
          <a:schemeClr val="tx1"/>
        </a:solidFill>
        <a:latin typeface="+mn-lt"/>
        <a:ea typeface="+mn-ea"/>
        <a:cs typeface="+mn-cs"/>
      </a:defRPr>
    </a:lvl3pPr>
    <a:lvl4pPr marL="1938687" algn="l" defTabSz="1292458" rtl="0" eaLnBrk="1" latinLnBrk="0" hangingPunct="1">
      <a:defRPr sz="1700" kern="1200">
        <a:solidFill>
          <a:schemeClr val="tx1"/>
        </a:solidFill>
        <a:latin typeface="+mn-lt"/>
        <a:ea typeface="+mn-ea"/>
        <a:cs typeface="+mn-cs"/>
      </a:defRPr>
    </a:lvl4pPr>
    <a:lvl5pPr marL="2584916" algn="l" defTabSz="1292458" rtl="0" eaLnBrk="1" latinLnBrk="0" hangingPunct="1">
      <a:defRPr sz="1700" kern="1200">
        <a:solidFill>
          <a:schemeClr val="tx1"/>
        </a:solidFill>
        <a:latin typeface="+mn-lt"/>
        <a:ea typeface="+mn-ea"/>
        <a:cs typeface="+mn-cs"/>
      </a:defRPr>
    </a:lvl5pPr>
    <a:lvl6pPr marL="3231145" algn="l" defTabSz="1292458" rtl="0" eaLnBrk="1" latinLnBrk="0" hangingPunct="1">
      <a:defRPr sz="1700" kern="1200">
        <a:solidFill>
          <a:schemeClr val="tx1"/>
        </a:solidFill>
        <a:latin typeface="+mn-lt"/>
        <a:ea typeface="+mn-ea"/>
        <a:cs typeface="+mn-cs"/>
      </a:defRPr>
    </a:lvl6pPr>
    <a:lvl7pPr marL="3877374" algn="l" defTabSz="1292458" rtl="0" eaLnBrk="1" latinLnBrk="0" hangingPunct="1">
      <a:defRPr sz="1700" kern="1200">
        <a:solidFill>
          <a:schemeClr val="tx1"/>
        </a:solidFill>
        <a:latin typeface="+mn-lt"/>
        <a:ea typeface="+mn-ea"/>
        <a:cs typeface="+mn-cs"/>
      </a:defRPr>
    </a:lvl7pPr>
    <a:lvl8pPr marL="4523603" algn="l" defTabSz="1292458" rtl="0" eaLnBrk="1" latinLnBrk="0" hangingPunct="1">
      <a:defRPr sz="1700" kern="1200">
        <a:solidFill>
          <a:schemeClr val="tx1"/>
        </a:solidFill>
        <a:latin typeface="+mn-lt"/>
        <a:ea typeface="+mn-ea"/>
        <a:cs typeface="+mn-cs"/>
      </a:defRPr>
    </a:lvl8pPr>
    <a:lvl9pPr marL="5169832" algn="l" defTabSz="1292458" rtl="0" eaLnBrk="1" latinLnBrk="0" hangingPunct="1">
      <a:defRPr sz="17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symbol pro obrázek snímku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Zástupný symbol pro poznámky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cs-CZ" dirty="0"/>
          </a:p>
        </p:txBody>
      </p:sp>
      <p:sp>
        <p:nvSpPr>
          <p:cNvPr id="4" name="Zástupný symbol pro číslo snímku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818A901-9B83-4C8E-89A6-9F1402AD61E7}" type="slidenum">
              <a:rPr lang="cs-CZ" smtClean="0"/>
              <a:pPr/>
              <a:t>1</a:t>
            </a:fld>
            <a:endParaRPr lang="cs-CZ"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symbol pro obrázek snímku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Zástupný symbol pro poznámky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cs-CZ" dirty="0"/>
          </a:p>
        </p:txBody>
      </p:sp>
      <p:sp>
        <p:nvSpPr>
          <p:cNvPr id="4" name="Zástupný symbol pro číslo snímku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818A901-9B83-4C8E-89A6-9F1402AD61E7}" type="slidenum">
              <a:rPr lang="cs-CZ" smtClean="0"/>
              <a:pPr/>
              <a:t>2</a:t>
            </a:fld>
            <a:endParaRPr lang="cs-CZ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Úvodní sníme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ctrTitle"/>
          </p:nvPr>
        </p:nvSpPr>
        <p:spPr>
          <a:xfrm>
            <a:off x="399695" y="1174201"/>
            <a:ext cx="4529852" cy="810215"/>
          </a:xfrm>
        </p:spPr>
        <p:txBody>
          <a:bodyPr/>
          <a:lstStyle/>
          <a:p>
            <a:r>
              <a:rPr lang="cs-CZ" smtClean="0"/>
              <a:t>Klepnutím lze upravit styl předlohy nadpisů.</a:t>
            </a:r>
            <a:endParaRPr lang="cs-CZ"/>
          </a:p>
        </p:txBody>
      </p:sp>
      <p:sp>
        <p:nvSpPr>
          <p:cNvPr id="3" name="Podnadpis 2"/>
          <p:cNvSpPr>
            <a:spLocks noGrp="1"/>
          </p:cNvSpPr>
          <p:nvPr>
            <p:ph type="subTitle" idx="1"/>
          </p:nvPr>
        </p:nvSpPr>
        <p:spPr>
          <a:xfrm>
            <a:off x="799387" y="2141908"/>
            <a:ext cx="3730467" cy="96596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260172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520343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780515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040687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130086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156103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1821202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2081375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cs-CZ" smtClean="0"/>
              <a:t>Klepnutím lze upravit styl předlohy podnadpisů.</a:t>
            </a:r>
            <a:endParaRPr lang="cs-CZ"/>
          </a:p>
        </p:txBody>
      </p:sp>
      <p:sp>
        <p:nvSpPr>
          <p:cNvPr id="4" name="Zástupný symbol pro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0028AA2-5A23-49B5-97B5-3CBA11DA6D29}" type="datetimeFigureOut">
              <a:rPr lang="cs-CZ" smtClean="0"/>
              <a:pPr/>
              <a:t>31.1.2015</a:t>
            </a:fld>
            <a:endParaRPr lang="cs-CZ"/>
          </a:p>
        </p:txBody>
      </p:sp>
      <p:sp>
        <p:nvSpPr>
          <p:cNvPr id="5" name="Zástupný symbol pro zápatí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6" name="Zástupný symbol pro číslo snímk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B84095-8EB8-406C-9893-F4549AAB8722}" type="slidenum">
              <a:rPr lang="cs-CZ" smtClean="0"/>
              <a:pPr/>
              <a:t>‹#›</a:t>
            </a:fld>
            <a:endParaRPr lang="cs-CZ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Nadpis a svislý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smtClean="0"/>
              <a:t>Klepnutím lze upravit styl předlohy nadpisů.</a:t>
            </a:r>
            <a:endParaRPr lang="cs-CZ"/>
          </a:p>
        </p:txBody>
      </p:sp>
      <p:sp>
        <p:nvSpPr>
          <p:cNvPr id="3" name="Zástupný symbol pro svislý text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cs-CZ" smtClean="0"/>
              <a:t>Klepnutím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4" name="Zástupný symbol pro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0028AA2-5A23-49B5-97B5-3CBA11DA6D29}" type="datetimeFigureOut">
              <a:rPr lang="cs-CZ" smtClean="0"/>
              <a:pPr/>
              <a:t>31.1.2015</a:t>
            </a:fld>
            <a:endParaRPr lang="cs-CZ"/>
          </a:p>
        </p:txBody>
      </p:sp>
      <p:sp>
        <p:nvSpPr>
          <p:cNvPr id="5" name="Zástupný symbol pro zápatí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6" name="Zástupný symbol pro číslo snímk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B84095-8EB8-406C-9893-F4549AAB8722}" type="slidenum">
              <a:rPr lang="cs-CZ" smtClean="0"/>
              <a:pPr/>
              <a:t>‹#›</a:t>
            </a:fld>
            <a:endParaRPr lang="cs-CZ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Svislý nadpis a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vislý nadpis 1"/>
          <p:cNvSpPr>
            <a:spLocks noGrp="1"/>
          </p:cNvSpPr>
          <p:nvPr>
            <p:ph type="title" orient="vert"/>
          </p:nvPr>
        </p:nvSpPr>
        <p:spPr>
          <a:xfrm>
            <a:off x="3863698" y="151370"/>
            <a:ext cx="1199079" cy="3225112"/>
          </a:xfrm>
        </p:spPr>
        <p:txBody>
          <a:bodyPr vert="eaVert"/>
          <a:lstStyle/>
          <a:p>
            <a:r>
              <a:rPr lang="cs-CZ" smtClean="0"/>
              <a:t>Klepnutím lze upravit styl předlohy nadpisů.</a:t>
            </a:r>
            <a:endParaRPr lang="cs-CZ"/>
          </a:p>
        </p:txBody>
      </p:sp>
      <p:sp>
        <p:nvSpPr>
          <p:cNvPr id="3" name="Zástupný symbol pro svislý text 2"/>
          <p:cNvSpPr>
            <a:spLocks noGrp="1"/>
          </p:cNvSpPr>
          <p:nvPr>
            <p:ph type="body" orient="vert" idx="1"/>
          </p:nvPr>
        </p:nvSpPr>
        <p:spPr>
          <a:xfrm>
            <a:off x="266462" y="151370"/>
            <a:ext cx="3508416" cy="3225112"/>
          </a:xfrm>
        </p:spPr>
        <p:txBody>
          <a:bodyPr vert="eaVert"/>
          <a:lstStyle/>
          <a:p>
            <a:pPr lvl="0"/>
            <a:r>
              <a:rPr lang="cs-CZ" smtClean="0"/>
              <a:t>Klepnutím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4" name="Zástupný symbol pro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0028AA2-5A23-49B5-97B5-3CBA11DA6D29}" type="datetimeFigureOut">
              <a:rPr lang="cs-CZ" smtClean="0"/>
              <a:pPr/>
              <a:t>31.1.2015</a:t>
            </a:fld>
            <a:endParaRPr lang="cs-CZ"/>
          </a:p>
        </p:txBody>
      </p:sp>
      <p:sp>
        <p:nvSpPr>
          <p:cNvPr id="5" name="Zástupný symbol pro zápatí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6" name="Zástupný symbol pro číslo snímk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B84095-8EB8-406C-9893-F4549AAB8722}" type="slidenum">
              <a:rPr lang="cs-CZ" smtClean="0"/>
              <a:pPr/>
              <a:t>‹#›</a:t>
            </a:fld>
            <a:endParaRPr lang="cs-CZ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Nadpis a obsah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smtClean="0"/>
              <a:t>Klepnutím lze upravit styl předlohy nadpisů.</a:t>
            </a:r>
            <a:endParaRPr lang="cs-CZ"/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cs-CZ" smtClean="0"/>
              <a:t>Klepnutím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4" name="Zástupný symbol pro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0028AA2-5A23-49B5-97B5-3CBA11DA6D29}" type="datetimeFigureOut">
              <a:rPr lang="cs-CZ" smtClean="0"/>
              <a:pPr/>
              <a:t>31.1.2015</a:t>
            </a:fld>
            <a:endParaRPr lang="cs-CZ"/>
          </a:p>
        </p:txBody>
      </p:sp>
      <p:sp>
        <p:nvSpPr>
          <p:cNvPr id="5" name="Zástupný symbol pro zápatí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6" name="Zástupný symbol pro číslo snímk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B84095-8EB8-406C-9893-F4549AAB8722}" type="slidenum">
              <a:rPr lang="cs-CZ" smtClean="0"/>
              <a:pPr/>
              <a:t>‹#›</a:t>
            </a:fld>
            <a:endParaRPr lang="cs-CZ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Záhlaví části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420974" y="2428897"/>
            <a:ext cx="4529852" cy="750717"/>
          </a:xfrm>
        </p:spPr>
        <p:txBody>
          <a:bodyPr anchor="t"/>
          <a:lstStyle>
            <a:lvl1pPr algn="l">
              <a:defRPr sz="2300" b="1" cap="all"/>
            </a:lvl1pPr>
          </a:lstStyle>
          <a:p>
            <a:r>
              <a:rPr lang="cs-CZ" smtClean="0"/>
              <a:t>Klepnutím lze upravit styl předlohy nadpisů.</a:t>
            </a:r>
            <a:endParaRPr lang="cs-CZ"/>
          </a:p>
        </p:txBody>
      </p:sp>
      <p:sp>
        <p:nvSpPr>
          <p:cNvPr id="3" name="Zástupný symbol pro text 2"/>
          <p:cNvSpPr>
            <a:spLocks noGrp="1"/>
          </p:cNvSpPr>
          <p:nvPr>
            <p:ph type="body" idx="1"/>
          </p:nvPr>
        </p:nvSpPr>
        <p:spPr>
          <a:xfrm>
            <a:off x="420974" y="1602058"/>
            <a:ext cx="4529852" cy="826839"/>
          </a:xfrm>
        </p:spPr>
        <p:txBody>
          <a:bodyPr anchor="b"/>
          <a:lstStyle>
            <a:lvl1pPr marL="0" indent="0">
              <a:buNone/>
              <a:defRPr sz="1100">
                <a:solidFill>
                  <a:schemeClr val="tx1">
                    <a:tint val="75000"/>
                  </a:schemeClr>
                </a:solidFill>
              </a:defRPr>
            </a:lvl1pPr>
            <a:lvl2pPr marL="260172" indent="0">
              <a:buNone/>
              <a:defRPr sz="1000">
                <a:solidFill>
                  <a:schemeClr val="tx1">
                    <a:tint val="75000"/>
                  </a:schemeClr>
                </a:solidFill>
              </a:defRPr>
            </a:lvl2pPr>
            <a:lvl3pPr marL="520343" indent="0">
              <a:buNone/>
              <a:defRPr sz="900">
                <a:solidFill>
                  <a:schemeClr val="tx1">
                    <a:tint val="75000"/>
                  </a:schemeClr>
                </a:solidFill>
              </a:defRPr>
            </a:lvl3pPr>
            <a:lvl4pPr marL="780515" indent="0">
              <a:buNone/>
              <a:defRPr sz="900">
                <a:solidFill>
                  <a:schemeClr val="tx1">
                    <a:tint val="75000"/>
                  </a:schemeClr>
                </a:solidFill>
              </a:defRPr>
            </a:lvl4pPr>
            <a:lvl5pPr marL="1040687" indent="0">
              <a:buNone/>
              <a:defRPr sz="900">
                <a:solidFill>
                  <a:schemeClr val="tx1">
                    <a:tint val="75000"/>
                  </a:schemeClr>
                </a:solidFill>
              </a:defRPr>
            </a:lvl5pPr>
            <a:lvl6pPr marL="1300860" indent="0">
              <a:buNone/>
              <a:defRPr sz="900">
                <a:solidFill>
                  <a:schemeClr val="tx1">
                    <a:tint val="75000"/>
                  </a:schemeClr>
                </a:solidFill>
              </a:defRPr>
            </a:lvl6pPr>
            <a:lvl7pPr marL="1561030" indent="0">
              <a:buNone/>
              <a:defRPr sz="900">
                <a:solidFill>
                  <a:schemeClr val="tx1">
                    <a:tint val="75000"/>
                  </a:schemeClr>
                </a:solidFill>
              </a:defRPr>
            </a:lvl7pPr>
            <a:lvl8pPr marL="1821202" indent="0">
              <a:buNone/>
              <a:defRPr sz="900">
                <a:solidFill>
                  <a:schemeClr val="tx1">
                    <a:tint val="75000"/>
                  </a:schemeClr>
                </a:solidFill>
              </a:defRPr>
            </a:lvl8pPr>
            <a:lvl9pPr marL="2081375" indent="0">
              <a:buNone/>
              <a:defRPr sz="9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cs-CZ" smtClean="0"/>
              <a:t>Klepnutím lze upravit styly předlohy textu.</a:t>
            </a:r>
          </a:p>
        </p:txBody>
      </p:sp>
      <p:sp>
        <p:nvSpPr>
          <p:cNvPr id="4" name="Zástupný symbol pro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0028AA2-5A23-49B5-97B5-3CBA11DA6D29}" type="datetimeFigureOut">
              <a:rPr lang="cs-CZ" smtClean="0"/>
              <a:pPr/>
              <a:t>31.1.2015</a:t>
            </a:fld>
            <a:endParaRPr lang="cs-CZ"/>
          </a:p>
        </p:txBody>
      </p:sp>
      <p:sp>
        <p:nvSpPr>
          <p:cNvPr id="5" name="Zástupný symbol pro zápatí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6" name="Zástupný symbol pro číslo snímk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B84095-8EB8-406C-9893-F4549AAB8722}" type="slidenum">
              <a:rPr lang="cs-CZ" smtClean="0"/>
              <a:pPr/>
              <a:t>‹#›</a:t>
            </a:fld>
            <a:endParaRPr lang="cs-CZ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va obsah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smtClean="0"/>
              <a:t>Klepnutím lze upravit styl předlohy nadpisů.</a:t>
            </a:r>
            <a:endParaRPr lang="cs-CZ"/>
          </a:p>
        </p:txBody>
      </p:sp>
      <p:sp>
        <p:nvSpPr>
          <p:cNvPr id="3" name="Zástupný symbol pro obsah 2"/>
          <p:cNvSpPr>
            <a:spLocks noGrp="1"/>
          </p:cNvSpPr>
          <p:nvPr>
            <p:ph sz="half" idx="1"/>
          </p:nvPr>
        </p:nvSpPr>
        <p:spPr>
          <a:xfrm>
            <a:off x="266463" y="881964"/>
            <a:ext cx="2353747" cy="2494518"/>
          </a:xfrm>
        </p:spPr>
        <p:txBody>
          <a:bodyPr/>
          <a:lstStyle>
            <a:lvl1pPr>
              <a:defRPr sz="1600"/>
            </a:lvl1pPr>
            <a:lvl2pPr>
              <a:defRPr sz="1400"/>
            </a:lvl2pPr>
            <a:lvl3pPr>
              <a:defRPr sz="1100"/>
            </a:lvl3pPr>
            <a:lvl4pPr>
              <a:defRPr sz="1000"/>
            </a:lvl4pPr>
            <a:lvl5pPr>
              <a:defRPr sz="1000"/>
            </a:lvl5pPr>
            <a:lvl6pPr>
              <a:defRPr sz="1000"/>
            </a:lvl6pPr>
            <a:lvl7pPr>
              <a:defRPr sz="1000"/>
            </a:lvl7pPr>
            <a:lvl8pPr>
              <a:defRPr sz="1000"/>
            </a:lvl8pPr>
            <a:lvl9pPr>
              <a:defRPr sz="1000"/>
            </a:lvl9pPr>
          </a:lstStyle>
          <a:p>
            <a:pPr lvl="0"/>
            <a:r>
              <a:rPr lang="cs-CZ" smtClean="0"/>
              <a:t>Klepnutím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4" name="Zástupný symbol pro obsah 3"/>
          <p:cNvSpPr>
            <a:spLocks noGrp="1"/>
          </p:cNvSpPr>
          <p:nvPr>
            <p:ph sz="half" idx="2"/>
          </p:nvPr>
        </p:nvSpPr>
        <p:spPr>
          <a:xfrm>
            <a:off x="2709031" y="881964"/>
            <a:ext cx="2353747" cy="2494518"/>
          </a:xfrm>
        </p:spPr>
        <p:txBody>
          <a:bodyPr/>
          <a:lstStyle>
            <a:lvl1pPr>
              <a:defRPr sz="1600"/>
            </a:lvl1pPr>
            <a:lvl2pPr>
              <a:defRPr sz="1400"/>
            </a:lvl2pPr>
            <a:lvl3pPr>
              <a:defRPr sz="1100"/>
            </a:lvl3pPr>
            <a:lvl4pPr>
              <a:defRPr sz="1000"/>
            </a:lvl4pPr>
            <a:lvl5pPr>
              <a:defRPr sz="1000"/>
            </a:lvl5pPr>
            <a:lvl6pPr>
              <a:defRPr sz="1000"/>
            </a:lvl6pPr>
            <a:lvl7pPr>
              <a:defRPr sz="1000"/>
            </a:lvl7pPr>
            <a:lvl8pPr>
              <a:defRPr sz="1000"/>
            </a:lvl8pPr>
            <a:lvl9pPr>
              <a:defRPr sz="1000"/>
            </a:lvl9pPr>
          </a:lstStyle>
          <a:p>
            <a:pPr lvl="0"/>
            <a:r>
              <a:rPr lang="cs-CZ" smtClean="0"/>
              <a:t>Klepnutím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5" name="Zástupný symbol pro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0028AA2-5A23-49B5-97B5-3CBA11DA6D29}" type="datetimeFigureOut">
              <a:rPr lang="cs-CZ" smtClean="0"/>
              <a:pPr/>
              <a:t>31.1.2015</a:t>
            </a:fld>
            <a:endParaRPr lang="cs-CZ"/>
          </a:p>
        </p:txBody>
      </p:sp>
      <p:sp>
        <p:nvSpPr>
          <p:cNvPr id="6" name="Zástupný symbol pro zápatí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7" name="Zástupný symbol pro číslo snímku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B84095-8EB8-406C-9893-F4549AAB8722}" type="slidenum">
              <a:rPr lang="cs-CZ" smtClean="0"/>
              <a:pPr/>
              <a:t>‹#›</a:t>
            </a:fld>
            <a:endParaRPr lang="cs-CZ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Porovnání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cs-CZ" smtClean="0"/>
              <a:t>Klepnutím lze upravit styl předlohy nadpisů.</a:t>
            </a:r>
            <a:endParaRPr lang="cs-CZ"/>
          </a:p>
        </p:txBody>
      </p:sp>
      <p:sp>
        <p:nvSpPr>
          <p:cNvPr id="3" name="Zástupný symbol pro text 2"/>
          <p:cNvSpPr>
            <a:spLocks noGrp="1"/>
          </p:cNvSpPr>
          <p:nvPr>
            <p:ph type="body" idx="1"/>
          </p:nvPr>
        </p:nvSpPr>
        <p:spPr>
          <a:xfrm>
            <a:off x="266465" y="846089"/>
            <a:ext cx="2354671" cy="352610"/>
          </a:xfrm>
        </p:spPr>
        <p:txBody>
          <a:bodyPr anchor="b"/>
          <a:lstStyle>
            <a:lvl1pPr marL="0" indent="0">
              <a:buNone/>
              <a:defRPr sz="1400" b="1"/>
            </a:lvl1pPr>
            <a:lvl2pPr marL="260172" indent="0">
              <a:buNone/>
              <a:defRPr sz="1100" b="1"/>
            </a:lvl2pPr>
            <a:lvl3pPr marL="520343" indent="0">
              <a:buNone/>
              <a:defRPr sz="1000" b="1"/>
            </a:lvl3pPr>
            <a:lvl4pPr marL="780515" indent="0">
              <a:buNone/>
              <a:defRPr sz="900" b="1"/>
            </a:lvl4pPr>
            <a:lvl5pPr marL="1040687" indent="0">
              <a:buNone/>
              <a:defRPr sz="900" b="1"/>
            </a:lvl5pPr>
            <a:lvl6pPr marL="1300860" indent="0">
              <a:buNone/>
              <a:defRPr sz="900" b="1"/>
            </a:lvl6pPr>
            <a:lvl7pPr marL="1561030" indent="0">
              <a:buNone/>
              <a:defRPr sz="900" b="1"/>
            </a:lvl7pPr>
            <a:lvl8pPr marL="1821202" indent="0">
              <a:buNone/>
              <a:defRPr sz="900" b="1"/>
            </a:lvl8pPr>
            <a:lvl9pPr marL="2081375" indent="0">
              <a:buNone/>
              <a:defRPr sz="900" b="1"/>
            </a:lvl9pPr>
          </a:lstStyle>
          <a:p>
            <a:pPr lvl="0"/>
            <a:r>
              <a:rPr lang="cs-CZ" smtClean="0"/>
              <a:t>Klepnutím lze upravit styly předlohy textu.</a:t>
            </a:r>
          </a:p>
        </p:txBody>
      </p:sp>
      <p:sp>
        <p:nvSpPr>
          <p:cNvPr id="4" name="Zástupný symbol pro obsah 3"/>
          <p:cNvSpPr>
            <a:spLocks noGrp="1"/>
          </p:cNvSpPr>
          <p:nvPr>
            <p:ph sz="half" idx="2"/>
          </p:nvPr>
        </p:nvSpPr>
        <p:spPr>
          <a:xfrm>
            <a:off x="266465" y="1198699"/>
            <a:ext cx="2354671" cy="2177782"/>
          </a:xfrm>
        </p:spPr>
        <p:txBody>
          <a:bodyPr/>
          <a:lstStyle>
            <a:lvl1pPr>
              <a:defRPr sz="1400"/>
            </a:lvl1pPr>
            <a:lvl2pPr>
              <a:defRPr sz="1100"/>
            </a:lvl2pPr>
            <a:lvl3pPr>
              <a:defRPr sz="1000"/>
            </a:lvl3pPr>
            <a:lvl4pPr>
              <a:defRPr sz="900"/>
            </a:lvl4pPr>
            <a:lvl5pPr>
              <a:defRPr sz="900"/>
            </a:lvl5pPr>
            <a:lvl6pPr>
              <a:defRPr sz="900"/>
            </a:lvl6pPr>
            <a:lvl7pPr>
              <a:defRPr sz="900"/>
            </a:lvl7pPr>
            <a:lvl8pPr>
              <a:defRPr sz="900"/>
            </a:lvl8pPr>
            <a:lvl9pPr>
              <a:defRPr sz="900"/>
            </a:lvl9pPr>
          </a:lstStyle>
          <a:p>
            <a:pPr lvl="0"/>
            <a:r>
              <a:rPr lang="cs-CZ" smtClean="0"/>
              <a:t>Klepnutím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5" name="Zástupný symbol pro text 4"/>
          <p:cNvSpPr>
            <a:spLocks noGrp="1"/>
          </p:cNvSpPr>
          <p:nvPr>
            <p:ph type="body" sz="quarter" idx="3"/>
          </p:nvPr>
        </p:nvSpPr>
        <p:spPr>
          <a:xfrm>
            <a:off x="2707179" y="846089"/>
            <a:ext cx="2355597" cy="352610"/>
          </a:xfrm>
        </p:spPr>
        <p:txBody>
          <a:bodyPr anchor="b"/>
          <a:lstStyle>
            <a:lvl1pPr marL="0" indent="0">
              <a:buNone/>
              <a:defRPr sz="1400" b="1"/>
            </a:lvl1pPr>
            <a:lvl2pPr marL="260172" indent="0">
              <a:buNone/>
              <a:defRPr sz="1100" b="1"/>
            </a:lvl2pPr>
            <a:lvl3pPr marL="520343" indent="0">
              <a:buNone/>
              <a:defRPr sz="1000" b="1"/>
            </a:lvl3pPr>
            <a:lvl4pPr marL="780515" indent="0">
              <a:buNone/>
              <a:defRPr sz="900" b="1"/>
            </a:lvl4pPr>
            <a:lvl5pPr marL="1040687" indent="0">
              <a:buNone/>
              <a:defRPr sz="900" b="1"/>
            </a:lvl5pPr>
            <a:lvl6pPr marL="1300860" indent="0">
              <a:buNone/>
              <a:defRPr sz="900" b="1"/>
            </a:lvl6pPr>
            <a:lvl7pPr marL="1561030" indent="0">
              <a:buNone/>
              <a:defRPr sz="900" b="1"/>
            </a:lvl7pPr>
            <a:lvl8pPr marL="1821202" indent="0">
              <a:buNone/>
              <a:defRPr sz="900" b="1"/>
            </a:lvl8pPr>
            <a:lvl9pPr marL="2081375" indent="0">
              <a:buNone/>
              <a:defRPr sz="900" b="1"/>
            </a:lvl9pPr>
          </a:lstStyle>
          <a:p>
            <a:pPr lvl="0"/>
            <a:r>
              <a:rPr lang="cs-CZ" smtClean="0"/>
              <a:t>Klepnutím lze upravit styly předlohy textu.</a:t>
            </a:r>
          </a:p>
        </p:txBody>
      </p:sp>
      <p:sp>
        <p:nvSpPr>
          <p:cNvPr id="6" name="Zástupný symbol pro obsah 5"/>
          <p:cNvSpPr>
            <a:spLocks noGrp="1"/>
          </p:cNvSpPr>
          <p:nvPr>
            <p:ph sz="quarter" idx="4"/>
          </p:nvPr>
        </p:nvSpPr>
        <p:spPr>
          <a:xfrm>
            <a:off x="2707179" y="1198699"/>
            <a:ext cx="2355597" cy="2177782"/>
          </a:xfrm>
        </p:spPr>
        <p:txBody>
          <a:bodyPr/>
          <a:lstStyle>
            <a:lvl1pPr>
              <a:defRPr sz="1400"/>
            </a:lvl1pPr>
            <a:lvl2pPr>
              <a:defRPr sz="1100"/>
            </a:lvl2pPr>
            <a:lvl3pPr>
              <a:defRPr sz="1000"/>
            </a:lvl3pPr>
            <a:lvl4pPr>
              <a:defRPr sz="900"/>
            </a:lvl4pPr>
            <a:lvl5pPr>
              <a:defRPr sz="900"/>
            </a:lvl5pPr>
            <a:lvl6pPr>
              <a:defRPr sz="900"/>
            </a:lvl6pPr>
            <a:lvl7pPr>
              <a:defRPr sz="900"/>
            </a:lvl7pPr>
            <a:lvl8pPr>
              <a:defRPr sz="900"/>
            </a:lvl8pPr>
            <a:lvl9pPr>
              <a:defRPr sz="900"/>
            </a:lvl9pPr>
          </a:lstStyle>
          <a:p>
            <a:pPr lvl="0"/>
            <a:r>
              <a:rPr lang="cs-CZ" smtClean="0"/>
              <a:t>Klepnutím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7" name="Zástupný symbol pro datum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0028AA2-5A23-49B5-97B5-3CBA11DA6D29}" type="datetimeFigureOut">
              <a:rPr lang="cs-CZ" smtClean="0"/>
              <a:pPr/>
              <a:t>31.1.2015</a:t>
            </a:fld>
            <a:endParaRPr lang="cs-CZ"/>
          </a:p>
        </p:txBody>
      </p:sp>
      <p:sp>
        <p:nvSpPr>
          <p:cNvPr id="8" name="Zástupný symbol pro zápatí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9" name="Zástupný symbol pro číslo snímku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B84095-8EB8-406C-9893-F4549AAB8722}" type="slidenum">
              <a:rPr lang="cs-CZ" smtClean="0"/>
              <a:pPr/>
              <a:t>‹#›</a:t>
            </a:fld>
            <a:endParaRPr lang="cs-CZ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Pouze nadpi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smtClean="0"/>
              <a:t>Klepnutím lze upravit styl předlohy nadpisů.</a:t>
            </a:r>
            <a:endParaRPr lang="cs-CZ"/>
          </a:p>
        </p:txBody>
      </p:sp>
      <p:sp>
        <p:nvSpPr>
          <p:cNvPr id="3" name="Zástupný symbol pro datum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0028AA2-5A23-49B5-97B5-3CBA11DA6D29}" type="datetimeFigureOut">
              <a:rPr lang="cs-CZ" smtClean="0"/>
              <a:pPr/>
              <a:t>31.1.2015</a:t>
            </a:fld>
            <a:endParaRPr lang="cs-CZ"/>
          </a:p>
        </p:txBody>
      </p:sp>
      <p:sp>
        <p:nvSpPr>
          <p:cNvPr id="4" name="Zástupný symbol pro zápatí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5" name="Zástupný symbol pro číslo snímku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B84095-8EB8-406C-9893-F4549AAB8722}" type="slidenum">
              <a:rPr lang="cs-CZ" smtClean="0"/>
              <a:pPr/>
              <a:t>‹#›</a:t>
            </a:fld>
            <a:endParaRPr lang="cs-CZ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Prázdn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symbol pro datum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0028AA2-5A23-49B5-97B5-3CBA11DA6D29}" type="datetimeFigureOut">
              <a:rPr lang="cs-CZ" smtClean="0"/>
              <a:pPr/>
              <a:t>31.1.2015</a:t>
            </a:fld>
            <a:endParaRPr lang="cs-CZ"/>
          </a:p>
        </p:txBody>
      </p:sp>
      <p:sp>
        <p:nvSpPr>
          <p:cNvPr id="3" name="Zástupný symbol pro zápatí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4" name="Zástupný symbol pro číslo snímku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B84095-8EB8-406C-9893-F4549AAB8722}" type="slidenum">
              <a:rPr lang="cs-CZ" smtClean="0"/>
              <a:pPr/>
              <a:t>‹#›</a:t>
            </a:fld>
            <a:endParaRPr lang="cs-CZ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Obsah s titulke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266464" y="150493"/>
            <a:ext cx="1753283" cy="640474"/>
          </a:xfrm>
        </p:spPr>
        <p:txBody>
          <a:bodyPr anchor="b"/>
          <a:lstStyle>
            <a:lvl1pPr algn="l">
              <a:defRPr sz="1100" b="1"/>
            </a:lvl1pPr>
          </a:lstStyle>
          <a:p>
            <a:r>
              <a:rPr lang="cs-CZ" smtClean="0"/>
              <a:t>Klepnutím lze upravit styl předlohy nadpisů.</a:t>
            </a:r>
            <a:endParaRPr lang="cs-CZ"/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>
          <a:xfrm>
            <a:off x="2083585" y="150495"/>
            <a:ext cx="2979191" cy="3225987"/>
          </a:xfrm>
        </p:spPr>
        <p:txBody>
          <a:bodyPr/>
          <a:lstStyle>
            <a:lvl1pPr>
              <a:defRPr sz="1800"/>
            </a:lvl1pPr>
            <a:lvl2pPr>
              <a:defRPr sz="1600"/>
            </a:lvl2pPr>
            <a:lvl3pPr>
              <a:defRPr sz="1400"/>
            </a:lvl3pPr>
            <a:lvl4pPr>
              <a:defRPr sz="1100"/>
            </a:lvl4pPr>
            <a:lvl5pPr>
              <a:defRPr sz="1100"/>
            </a:lvl5pPr>
            <a:lvl6pPr>
              <a:defRPr sz="1100"/>
            </a:lvl6pPr>
            <a:lvl7pPr>
              <a:defRPr sz="1100"/>
            </a:lvl7pPr>
            <a:lvl8pPr>
              <a:defRPr sz="1100"/>
            </a:lvl8pPr>
            <a:lvl9pPr>
              <a:defRPr sz="1100"/>
            </a:lvl9pPr>
          </a:lstStyle>
          <a:p>
            <a:pPr lvl="0"/>
            <a:r>
              <a:rPr lang="cs-CZ" smtClean="0"/>
              <a:t>Klepnutím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4" name="Zástupný symbol pro text 3"/>
          <p:cNvSpPr>
            <a:spLocks noGrp="1"/>
          </p:cNvSpPr>
          <p:nvPr>
            <p:ph type="body" sz="half" idx="2"/>
          </p:nvPr>
        </p:nvSpPr>
        <p:spPr>
          <a:xfrm>
            <a:off x="266464" y="790967"/>
            <a:ext cx="1753283" cy="2585515"/>
          </a:xfrm>
        </p:spPr>
        <p:txBody>
          <a:bodyPr/>
          <a:lstStyle>
            <a:lvl1pPr marL="0" indent="0">
              <a:buNone/>
              <a:defRPr sz="900"/>
            </a:lvl1pPr>
            <a:lvl2pPr marL="260172" indent="0">
              <a:buNone/>
              <a:defRPr sz="700"/>
            </a:lvl2pPr>
            <a:lvl3pPr marL="520343" indent="0">
              <a:buNone/>
              <a:defRPr sz="500"/>
            </a:lvl3pPr>
            <a:lvl4pPr marL="780515" indent="0">
              <a:buNone/>
              <a:defRPr sz="500"/>
            </a:lvl4pPr>
            <a:lvl5pPr marL="1040687" indent="0">
              <a:buNone/>
              <a:defRPr sz="500"/>
            </a:lvl5pPr>
            <a:lvl6pPr marL="1300860" indent="0">
              <a:buNone/>
              <a:defRPr sz="500"/>
            </a:lvl6pPr>
            <a:lvl7pPr marL="1561030" indent="0">
              <a:buNone/>
              <a:defRPr sz="500"/>
            </a:lvl7pPr>
            <a:lvl8pPr marL="1821202" indent="0">
              <a:buNone/>
              <a:defRPr sz="500"/>
            </a:lvl8pPr>
            <a:lvl9pPr marL="2081375" indent="0">
              <a:buNone/>
              <a:defRPr sz="500"/>
            </a:lvl9pPr>
          </a:lstStyle>
          <a:p>
            <a:pPr lvl="0"/>
            <a:r>
              <a:rPr lang="cs-CZ" smtClean="0"/>
              <a:t>Klepnutím lze upravit styly předlohy textu.</a:t>
            </a:r>
          </a:p>
        </p:txBody>
      </p:sp>
      <p:sp>
        <p:nvSpPr>
          <p:cNvPr id="5" name="Zástupný symbol pro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0028AA2-5A23-49B5-97B5-3CBA11DA6D29}" type="datetimeFigureOut">
              <a:rPr lang="cs-CZ" smtClean="0"/>
              <a:pPr/>
              <a:t>31.1.2015</a:t>
            </a:fld>
            <a:endParaRPr lang="cs-CZ"/>
          </a:p>
        </p:txBody>
      </p:sp>
      <p:sp>
        <p:nvSpPr>
          <p:cNvPr id="6" name="Zástupný symbol pro zápatí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7" name="Zástupný symbol pro číslo snímku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B84095-8EB8-406C-9893-F4549AAB8722}" type="slidenum">
              <a:rPr lang="cs-CZ" smtClean="0"/>
              <a:pPr/>
              <a:t>‹#›</a:t>
            </a:fld>
            <a:endParaRPr lang="cs-CZ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Obrázek s titulke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1044569" y="2645888"/>
            <a:ext cx="3197543" cy="312362"/>
          </a:xfrm>
        </p:spPr>
        <p:txBody>
          <a:bodyPr anchor="b"/>
          <a:lstStyle>
            <a:lvl1pPr algn="l">
              <a:defRPr sz="1100" b="1"/>
            </a:lvl1pPr>
          </a:lstStyle>
          <a:p>
            <a:r>
              <a:rPr lang="cs-CZ" smtClean="0"/>
              <a:t>Klepnutím lze upravit styl předlohy nadpisů.</a:t>
            </a:r>
            <a:endParaRPr lang="cs-CZ"/>
          </a:p>
        </p:txBody>
      </p:sp>
      <p:sp>
        <p:nvSpPr>
          <p:cNvPr id="3" name="Zástupný symbol pro obrázek 2"/>
          <p:cNvSpPr>
            <a:spLocks noGrp="1"/>
          </p:cNvSpPr>
          <p:nvPr>
            <p:ph type="pic" idx="1"/>
          </p:nvPr>
        </p:nvSpPr>
        <p:spPr>
          <a:xfrm>
            <a:off x="1044569" y="337737"/>
            <a:ext cx="3197543" cy="2267903"/>
          </a:xfrm>
        </p:spPr>
        <p:txBody>
          <a:bodyPr/>
          <a:lstStyle>
            <a:lvl1pPr marL="0" indent="0">
              <a:buNone/>
              <a:defRPr sz="1800"/>
            </a:lvl1pPr>
            <a:lvl2pPr marL="260172" indent="0">
              <a:buNone/>
              <a:defRPr sz="1600"/>
            </a:lvl2pPr>
            <a:lvl3pPr marL="520343" indent="0">
              <a:buNone/>
              <a:defRPr sz="1400"/>
            </a:lvl3pPr>
            <a:lvl4pPr marL="780515" indent="0">
              <a:buNone/>
              <a:defRPr sz="1100"/>
            </a:lvl4pPr>
            <a:lvl5pPr marL="1040687" indent="0">
              <a:buNone/>
              <a:defRPr sz="1100"/>
            </a:lvl5pPr>
            <a:lvl6pPr marL="1300860" indent="0">
              <a:buNone/>
              <a:defRPr sz="1100"/>
            </a:lvl6pPr>
            <a:lvl7pPr marL="1561030" indent="0">
              <a:buNone/>
              <a:defRPr sz="1100"/>
            </a:lvl7pPr>
            <a:lvl8pPr marL="1821202" indent="0">
              <a:buNone/>
              <a:defRPr sz="1100"/>
            </a:lvl8pPr>
            <a:lvl9pPr marL="2081375" indent="0">
              <a:buNone/>
              <a:defRPr sz="1100"/>
            </a:lvl9pPr>
          </a:lstStyle>
          <a:p>
            <a:endParaRPr lang="cs-CZ"/>
          </a:p>
        </p:txBody>
      </p:sp>
      <p:sp>
        <p:nvSpPr>
          <p:cNvPr id="4" name="Zástupný symbol pro text 3"/>
          <p:cNvSpPr>
            <a:spLocks noGrp="1"/>
          </p:cNvSpPr>
          <p:nvPr>
            <p:ph type="body" sz="half" idx="2"/>
          </p:nvPr>
        </p:nvSpPr>
        <p:spPr>
          <a:xfrm>
            <a:off x="1044569" y="2958250"/>
            <a:ext cx="3197543" cy="443605"/>
          </a:xfrm>
        </p:spPr>
        <p:txBody>
          <a:bodyPr/>
          <a:lstStyle>
            <a:lvl1pPr marL="0" indent="0">
              <a:buNone/>
              <a:defRPr sz="900"/>
            </a:lvl1pPr>
            <a:lvl2pPr marL="260172" indent="0">
              <a:buNone/>
              <a:defRPr sz="700"/>
            </a:lvl2pPr>
            <a:lvl3pPr marL="520343" indent="0">
              <a:buNone/>
              <a:defRPr sz="500"/>
            </a:lvl3pPr>
            <a:lvl4pPr marL="780515" indent="0">
              <a:buNone/>
              <a:defRPr sz="500"/>
            </a:lvl4pPr>
            <a:lvl5pPr marL="1040687" indent="0">
              <a:buNone/>
              <a:defRPr sz="500"/>
            </a:lvl5pPr>
            <a:lvl6pPr marL="1300860" indent="0">
              <a:buNone/>
              <a:defRPr sz="500"/>
            </a:lvl6pPr>
            <a:lvl7pPr marL="1561030" indent="0">
              <a:buNone/>
              <a:defRPr sz="500"/>
            </a:lvl7pPr>
            <a:lvl8pPr marL="1821202" indent="0">
              <a:buNone/>
              <a:defRPr sz="500"/>
            </a:lvl8pPr>
            <a:lvl9pPr marL="2081375" indent="0">
              <a:buNone/>
              <a:defRPr sz="500"/>
            </a:lvl9pPr>
          </a:lstStyle>
          <a:p>
            <a:pPr lvl="0"/>
            <a:r>
              <a:rPr lang="cs-CZ" smtClean="0"/>
              <a:t>Klepnutím lze upravit styly předlohy textu.</a:t>
            </a:r>
          </a:p>
        </p:txBody>
      </p:sp>
      <p:sp>
        <p:nvSpPr>
          <p:cNvPr id="5" name="Zástupný symbol pro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0028AA2-5A23-49B5-97B5-3CBA11DA6D29}" type="datetimeFigureOut">
              <a:rPr lang="cs-CZ" smtClean="0"/>
              <a:pPr/>
              <a:t>31.1.2015</a:t>
            </a:fld>
            <a:endParaRPr lang="cs-CZ"/>
          </a:p>
        </p:txBody>
      </p:sp>
      <p:sp>
        <p:nvSpPr>
          <p:cNvPr id="6" name="Zástupný symbol pro zápatí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7" name="Zástupný symbol pro číslo snímku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B84095-8EB8-406C-9893-F4549AAB8722}" type="slidenum">
              <a:rPr lang="cs-CZ" smtClean="0"/>
              <a:pPr/>
              <a:t>‹#›</a:t>
            </a:fld>
            <a:endParaRPr lang="cs-CZ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symbol pro nadpis 1"/>
          <p:cNvSpPr>
            <a:spLocks noGrp="1"/>
          </p:cNvSpPr>
          <p:nvPr>
            <p:ph type="title"/>
          </p:nvPr>
        </p:nvSpPr>
        <p:spPr>
          <a:xfrm>
            <a:off x="266463" y="151370"/>
            <a:ext cx="4796315" cy="629973"/>
          </a:xfrm>
          <a:prstGeom prst="rect">
            <a:avLst/>
          </a:prstGeom>
        </p:spPr>
        <p:txBody>
          <a:bodyPr vert="horz" lIns="52035" tIns="26018" rIns="52035" bIns="26018" rtlCol="0" anchor="ctr">
            <a:normAutofit/>
          </a:bodyPr>
          <a:lstStyle/>
          <a:p>
            <a:r>
              <a:rPr lang="cs-CZ" smtClean="0"/>
              <a:t>Klepnutím lze upravit styl předlohy nadpisů.</a:t>
            </a:r>
            <a:endParaRPr lang="cs-CZ"/>
          </a:p>
        </p:txBody>
      </p:sp>
      <p:sp>
        <p:nvSpPr>
          <p:cNvPr id="3" name="Zástupný symbol pro text 2"/>
          <p:cNvSpPr>
            <a:spLocks noGrp="1"/>
          </p:cNvSpPr>
          <p:nvPr>
            <p:ph type="body" idx="1"/>
          </p:nvPr>
        </p:nvSpPr>
        <p:spPr>
          <a:xfrm>
            <a:off x="266463" y="881964"/>
            <a:ext cx="4796315" cy="2494518"/>
          </a:xfrm>
          <a:prstGeom prst="rect">
            <a:avLst/>
          </a:prstGeom>
        </p:spPr>
        <p:txBody>
          <a:bodyPr vert="horz" lIns="52035" tIns="26018" rIns="52035" bIns="26018" rtlCol="0">
            <a:normAutofit/>
          </a:bodyPr>
          <a:lstStyle/>
          <a:p>
            <a:pPr lvl="0"/>
            <a:r>
              <a:rPr lang="cs-CZ" smtClean="0"/>
              <a:t>Klepnutím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4" name="Zástupný symbol pro datum 3"/>
          <p:cNvSpPr>
            <a:spLocks noGrp="1"/>
          </p:cNvSpPr>
          <p:nvPr>
            <p:ph type="dt" sz="half" idx="2"/>
          </p:nvPr>
        </p:nvSpPr>
        <p:spPr>
          <a:xfrm>
            <a:off x="266463" y="3503350"/>
            <a:ext cx="1243488" cy="201241"/>
          </a:xfrm>
          <a:prstGeom prst="rect">
            <a:avLst/>
          </a:prstGeom>
        </p:spPr>
        <p:txBody>
          <a:bodyPr vert="horz" lIns="52035" tIns="26018" rIns="52035" bIns="26018" rtlCol="0" anchor="ctr"/>
          <a:lstStyle>
            <a:lvl1pPr algn="l">
              <a:defRPr sz="7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0028AA2-5A23-49B5-97B5-3CBA11DA6D29}" type="datetimeFigureOut">
              <a:rPr lang="cs-CZ" smtClean="0"/>
              <a:pPr/>
              <a:t>31.1.2015</a:t>
            </a:fld>
            <a:endParaRPr lang="cs-CZ"/>
          </a:p>
        </p:txBody>
      </p:sp>
      <p:sp>
        <p:nvSpPr>
          <p:cNvPr id="5" name="Zástupný symbol pro zápatí 4"/>
          <p:cNvSpPr>
            <a:spLocks noGrp="1"/>
          </p:cNvSpPr>
          <p:nvPr>
            <p:ph type="ftr" sz="quarter" idx="3"/>
          </p:nvPr>
        </p:nvSpPr>
        <p:spPr>
          <a:xfrm>
            <a:off x="1820824" y="3503350"/>
            <a:ext cx="1687593" cy="201241"/>
          </a:xfrm>
          <a:prstGeom prst="rect">
            <a:avLst/>
          </a:prstGeom>
        </p:spPr>
        <p:txBody>
          <a:bodyPr vert="horz" lIns="52035" tIns="26018" rIns="52035" bIns="26018" rtlCol="0" anchor="ctr"/>
          <a:lstStyle>
            <a:lvl1pPr algn="ctr">
              <a:defRPr sz="7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cs-CZ"/>
          </a:p>
        </p:txBody>
      </p:sp>
      <p:sp>
        <p:nvSpPr>
          <p:cNvPr id="6" name="Zástupný symbol pro číslo snímku 5"/>
          <p:cNvSpPr>
            <a:spLocks noGrp="1"/>
          </p:cNvSpPr>
          <p:nvPr>
            <p:ph type="sldNum" sz="quarter" idx="4"/>
          </p:nvPr>
        </p:nvSpPr>
        <p:spPr>
          <a:xfrm>
            <a:off x="3819289" y="3503350"/>
            <a:ext cx="1243488" cy="201241"/>
          </a:xfrm>
          <a:prstGeom prst="rect">
            <a:avLst/>
          </a:prstGeom>
        </p:spPr>
        <p:txBody>
          <a:bodyPr vert="horz" lIns="52035" tIns="26018" rIns="52035" bIns="26018" rtlCol="0" anchor="ctr"/>
          <a:lstStyle>
            <a:lvl1pPr algn="r">
              <a:defRPr sz="7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DB84095-8EB8-406C-9893-F4549AAB8722}" type="slidenum">
              <a:rPr lang="cs-CZ" smtClean="0"/>
              <a:pPr/>
              <a:t>‹#›</a:t>
            </a:fld>
            <a:endParaRPr lang="cs-CZ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520343" rtl="0" eaLnBrk="1" latinLnBrk="0" hangingPunct="1">
        <a:spcBef>
          <a:spcPct val="0"/>
        </a:spcBef>
        <a:buNone/>
        <a:defRPr sz="26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95129" indent="-195129" algn="l" defTabSz="520343" rtl="0" eaLnBrk="1" latinLnBrk="0" hangingPunct="1">
        <a:spcBef>
          <a:spcPct val="20000"/>
        </a:spcBef>
        <a:buFont typeface="Arial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22780" indent="-162608" algn="l" defTabSz="520343" rtl="0" eaLnBrk="1" latinLnBrk="0" hangingPunct="1">
        <a:spcBef>
          <a:spcPct val="20000"/>
        </a:spcBef>
        <a:buFont typeface="Arial" pitchFamily="34" charset="0"/>
        <a:buChar char="–"/>
        <a:defRPr sz="1600" kern="1200">
          <a:solidFill>
            <a:schemeClr val="tx1"/>
          </a:solidFill>
          <a:latin typeface="+mn-lt"/>
          <a:ea typeface="+mn-ea"/>
          <a:cs typeface="+mn-cs"/>
        </a:defRPr>
      </a:lvl2pPr>
      <a:lvl3pPr marL="650430" indent="-130086" algn="l" defTabSz="520343" rtl="0" eaLnBrk="1" latinLnBrk="0" hangingPunct="1">
        <a:spcBef>
          <a:spcPct val="20000"/>
        </a:spcBef>
        <a:buFont typeface="Arial" pitchFamily="34" charset="0"/>
        <a:buChar char="•"/>
        <a:defRPr sz="1400" kern="1200">
          <a:solidFill>
            <a:schemeClr val="tx1"/>
          </a:solidFill>
          <a:latin typeface="+mn-lt"/>
          <a:ea typeface="+mn-ea"/>
          <a:cs typeface="+mn-cs"/>
        </a:defRPr>
      </a:lvl3pPr>
      <a:lvl4pPr marL="910602" indent="-130086" algn="l" defTabSz="520343" rtl="0" eaLnBrk="1" latinLnBrk="0" hangingPunct="1">
        <a:spcBef>
          <a:spcPct val="20000"/>
        </a:spcBef>
        <a:buFont typeface="Arial" pitchFamily="34" charset="0"/>
        <a:buChar char="–"/>
        <a:defRPr sz="1100" kern="1200">
          <a:solidFill>
            <a:schemeClr val="tx1"/>
          </a:solidFill>
          <a:latin typeface="+mn-lt"/>
          <a:ea typeface="+mn-ea"/>
          <a:cs typeface="+mn-cs"/>
        </a:defRPr>
      </a:lvl4pPr>
      <a:lvl5pPr marL="1170773" indent="-130086" algn="l" defTabSz="520343" rtl="0" eaLnBrk="1" latinLnBrk="0" hangingPunct="1">
        <a:spcBef>
          <a:spcPct val="20000"/>
        </a:spcBef>
        <a:buFont typeface="Arial" pitchFamily="34" charset="0"/>
        <a:buChar char="»"/>
        <a:defRPr sz="1100" kern="1200">
          <a:solidFill>
            <a:schemeClr val="tx1"/>
          </a:solidFill>
          <a:latin typeface="+mn-lt"/>
          <a:ea typeface="+mn-ea"/>
          <a:cs typeface="+mn-cs"/>
        </a:defRPr>
      </a:lvl5pPr>
      <a:lvl6pPr marL="1430945" indent="-130086" algn="l" defTabSz="520343" rtl="0" eaLnBrk="1" latinLnBrk="0" hangingPunct="1">
        <a:spcBef>
          <a:spcPct val="20000"/>
        </a:spcBef>
        <a:buFont typeface="Arial" pitchFamily="34" charset="0"/>
        <a:buChar char="•"/>
        <a:defRPr sz="1100" kern="1200">
          <a:solidFill>
            <a:schemeClr val="tx1"/>
          </a:solidFill>
          <a:latin typeface="+mn-lt"/>
          <a:ea typeface="+mn-ea"/>
          <a:cs typeface="+mn-cs"/>
        </a:defRPr>
      </a:lvl6pPr>
      <a:lvl7pPr marL="1691117" indent="-130086" algn="l" defTabSz="520343" rtl="0" eaLnBrk="1" latinLnBrk="0" hangingPunct="1">
        <a:spcBef>
          <a:spcPct val="20000"/>
        </a:spcBef>
        <a:buFont typeface="Arial" pitchFamily="34" charset="0"/>
        <a:buChar char="•"/>
        <a:defRPr sz="1100" kern="1200">
          <a:solidFill>
            <a:schemeClr val="tx1"/>
          </a:solidFill>
          <a:latin typeface="+mn-lt"/>
          <a:ea typeface="+mn-ea"/>
          <a:cs typeface="+mn-cs"/>
        </a:defRPr>
      </a:lvl7pPr>
      <a:lvl8pPr marL="1951288" indent="-130086" algn="l" defTabSz="520343" rtl="0" eaLnBrk="1" latinLnBrk="0" hangingPunct="1">
        <a:spcBef>
          <a:spcPct val="20000"/>
        </a:spcBef>
        <a:buFont typeface="Arial" pitchFamily="34" charset="0"/>
        <a:buChar char="•"/>
        <a:defRPr sz="1100" kern="1200">
          <a:solidFill>
            <a:schemeClr val="tx1"/>
          </a:solidFill>
          <a:latin typeface="+mn-lt"/>
          <a:ea typeface="+mn-ea"/>
          <a:cs typeface="+mn-cs"/>
        </a:defRPr>
      </a:lvl8pPr>
      <a:lvl9pPr marL="2211460" indent="-130086" algn="l" defTabSz="520343" rtl="0" eaLnBrk="1" latinLnBrk="0" hangingPunct="1">
        <a:spcBef>
          <a:spcPct val="20000"/>
        </a:spcBef>
        <a:buFont typeface="Arial" pitchFamily="34" charset="0"/>
        <a:buChar char="•"/>
        <a:defRPr sz="11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cs-CZ"/>
      </a:defPPr>
      <a:lvl1pPr marL="0" algn="l" defTabSz="520343" rtl="0" eaLnBrk="1" latinLnBrk="0" hangingPunct="1">
        <a:defRPr sz="1000" kern="1200">
          <a:solidFill>
            <a:schemeClr val="tx1"/>
          </a:solidFill>
          <a:latin typeface="+mn-lt"/>
          <a:ea typeface="+mn-ea"/>
          <a:cs typeface="+mn-cs"/>
        </a:defRPr>
      </a:lvl1pPr>
      <a:lvl2pPr marL="260172" algn="l" defTabSz="520343" rtl="0" eaLnBrk="1" latinLnBrk="0" hangingPunct="1">
        <a:defRPr sz="1000" kern="1200">
          <a:solidFill>
            <a:schemeClr val="tx1"/>
          </a:solidFill>
          <a:latin typeface="+mn-lt"/>
          <a:ea typeface="+mn-ea"/>
          <a:cs typeface="+mn-cs"/>
        </a:defRPr>
      </a:lvl2pPr>
      <a:lvl3pPr marL="520343" algn="l" defTabSz="520343" rtl="0" eaLnBrk="1" latinLnBrk="0" hangingPunct="1">
        <a:defRPr sz="1000" kern="1200">
          <a:solidFill>
            <a:schemeClr val="tx1"/>
          </a:solidFill>
          <a:latin typeface="+mn-lt"/>
          <a:ea typeface="+mn-ea"/>
          <a:cs typeface="+mn-cs"/>
        </a:defRPr>
      </a:lvl3pPr>
      <a:lvl4pPr marL="780515" algn="l" defTabSz="520343" rtl="0" eaLnBrk="1" latinLnBrk="0" hangingPunct="1">
        <a:defRPr sz="1000" kern="1200">
          <a:solidFill>
            <a:schemeClr val="tx1"/>
          </a:solidFill>
          <a:latin typeface="+mn-lt"/>
          <a:ea typeface="+mn-ea"/>
          <a:cs typeface="+mn-cs"/>
        </a:defRPr>
      </a:lvl4pPr>
      <a:lvl5pPr marL="1040687" algn="l" defTabSz="520343" rtl="0" eaLnBrk="1" latinLnBrk="0" hangingPunct="1">
        <a:defRPr sz="1000" kern="1200">
          <a:solidFill>
            <a:schemeClr val="tx1"/>
          </a:solidFill>
          <a:latin typeface="+mn-lt"/>
          <a:ea typeface="+mn-ea"/>
          <a:cs typeface="+mn-cs"/>
        </a:defRPr>
      </a:lvl5pPr>
      <a:lvl6pPr marL="1300860" algn="l" defTabSz="520343" rtl="0" eaLnBrk="1" latinLnBrk="0" hangingPunct="1">
        <a:defRPr sz="1000" kern="1200">
          <a:solidFill>
            <a:schemeClr val="tx1"/>
          </a:solidFill>
          <a:latin typeface="+mn-lt"/>
          <a:ea typeface="+mn-ea"/>
          <a:cs typeface="+mn-cs"/>
        </a:defRPr>
      </a:lvl6pPr>
      <a:lvl7pPr marL="1561030" algn="l" defTabSz="520343" rtl="0" eaLnBrk="1" latinLnBrk="0" hangingPunct="1">
        <a:defRPr sz="1000" kern="1200">
          <a:solidFill>
            <a:schemeClr val="tx1"/>
          </a:solidFill>
          <a:latin typeface="+mn-lt"/>
          <a:ea typeface="+mn-ea"/>
          <a:cs typeface="+mn-cs"/>
        </a:defRPr>
      </a:lvl7pPr>
      <a:lvl8pPr marL="1821202" algn="l" defTabSz="520343" rtl="0" eaLnBrk="1" latinLnBrk="0" hangingPunct="1">
        <a:defRPr sz="1000" kern="1200">
          <a:solidFill>
            <a:schemeClr val="tx1"/>
          </a:solidFill>
          <a:latin typeface="+mn-lt"/>
          <a:ea typeface="+mn-ea"/>
          <a:cs typeface="+mn-cs"/>
        </a:defRPr>
      </a:lvl8pPr>
      <a:lvl9pPr marL="2081375" algn="l" defTabSz="520343" rtl="0" eaLnBrk="1" latinLnBrk="0" hangingPunct="1">
        <a:defRPr sz="10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Zaoblený obdélník 12"/>
          <p:cNvSpPr/>
          <p:nvPr/>
        </p:nvSpPr>
        <p:spPr>
          <a:xfrm>
            <a:off x="807231" y="246845"/>
            <a:ext cx="4286280" cy="714380"/>
          </a:xfrm>
          <a:prstGeom prst="roundRect">
            <a:avLst/>
          </a:prstGeom>
          <a:solidFill>
            <a:srgbClr val="31C1E3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129246" tIns="64623" rIns="129246" bIns="64623" rtlCol="0" anchor="ctr"/>
          <a:lstStyle/>
          <a:p>
            <a:r>
              <a:rPr lang="cs-CZ" b="1" dirty="0" smtClean="0">
                <a:solidFill>
                  <a:schemeClr val="tx1"/>
                </a:solidFill>
              </a:rPr>
              <a:t>Kde na lidském těle je nejtenčí kůže (kolem 0,1 mm)?</a:t>
            </a:r>
          </a:p>
          <a:p>
            <a:r>
              <a:rPr lang="cs-CZ" dirty="0" smtClean="0">
                <a:solidFill>
                  <a:schemeClr val="tx1"/>
                </a:solidFill>
              </a:rPr>
              <a:t> a</a:t>
            </a:r>
            <a:r>
              <a:rPr lang="cs-CZ" dirty="0" smtClean="0">
                <a:solidFill>
                  <a:schemeClr val="tx1"/>
                </a:solidFill>
              </a:rPr>
              <a:t>) na </a:t>
            </a:r>
            <a:r>
              <a:rPr lang="cs-CZ" dirty="0" smtClean="0">
                <a:solidFill>
                  <a:schemeClr val="tx1"/>
                </a:solidFill>
              </a:rPr>
              <a:t>dlaních    b) na bříšku palců nohy    c) na očních víčkách     d) na ušních boltcích</a:t>
            </a:r>
            <a:endParaRPr lang="cs-CZ" dirty="0">
              <a:solidFill>
                <a:schemeClr val="tx1"/>
              </a:solidFill>
            </a:endParaRPr>
          </a:p>
        </p:txBody>
      </p:sp>
      <p:sp>
        <p:nvSpPr>
          <p:cNvPr id="14" name="Elipsa 13"/>
          <p:cNvSpPr/>
          <p:nvPr/>
        </p:nvSpPr>
        <p:spPr>
          <a:xfrm>
            <a:off x="235727" y="389721"/>
            <a:ext cx="500066" cy="500066"/>
          </a:xfrm>
          <a:prstGeom prst="ellipse">
            <a:avLst/>
          </a:prstGeom>
          <a:solidFill>
            <a:srgbClr val="31C1E3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cs-CZ" sz="1600" dirty="0" smtClean="0">
                <a:solidFill>
                  <a:schemeClr val="tx1"/>
                </a:solidFill>
              </a:rPr>
              <a:t>1</a:t>
            </a:r>
            <a:endParaRPr lang="cs-CZ" sz="1600" dirty="0">
              <a:solidFill>
                <a:schemeClr val="tx1"/>
              </a:solidFill>
            </a:endParaRPr>
          </a:p>
        </p:txBody>
      </p:sp>
      <p:sp>
        <p:nvSpPr>
          <p:cNvPr id="15" name="Zaoblený obdélník 14"/>
          <p:cNvSpPr/>
          <p:nvPr/>
        </p:nvSpPr>
        <p:spPr>
          <a:xfrm>
            <a:off x="807231" y="961225"/>
            <a:ext cx="4286280" cy="642942"/>
          </a:xfrm>
          <a:prstGeom prst="roundRect">
            <a:avLst/>
          </a:prstGeom>
          <a:solidFill>
            <a:srgbClr val="FF0000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129246" tIns="64623" rIns="129246" bIns="64623" rtlCol="0" anchor="ctr"/>
          <a:lstStyle/>
          <a:p>
            <a:r>
              <a:rPr lang="cs-CZ" b="1" dirty="0" smtClean="0">
                <a:solidFill>
                  <a:schemeClr val="tx1"/>
                </a:solidFill>
              </a:rPr>
              <a:t>Kolik % kyslíku obsahuje vydechovaný vzduch?</a:t>
            </a:r>
          </a:p>
          <a:p>
            <a:r>
              <a:rPr lang="cs-CZ" dirty="0" smtClean="0">
                <a:solidFill>
                  <a:schemeClr val="tx1"/>
                </a:solidFill>
              </a:rPr>
              <a:t>a) vůbec žádný (0%)    b) stejně jako vzduch vdechovaný (21%)    c) o něco více než vdechovaný vzduch (kolem 30%)    d) o něco méně než vdechovaný vzduch (kolem 16%)</a:t>
            </a:r>
            <a:endParaRPr lang="cs-CZ" dirty="0">
              <a:solidFill>
                <a:schemeClr val="tx1"/>
              </a:solidFill>
            </a:endParaRPr>
          </a:p>
        </p:txBody>
      </p:sp>
      <p:sp>
        <p:nvSpPr>
          <p:cNvPr id="17" name="Elipsa 16"/>
          <p:cNvSpPr/>
          <p:nvPr/>
        </p:nvSpPr>
        <p:spPr>
          <a:xfrm>
            <a:off x="235727" y="1032663"/>
            <a:ext cx="500066" cy="500066"/>
          </a:xfrm>
          <a:prstGeom prst="ellipse">
            <a:avLst/>
          </a:prstGeom>
          <a:solidFill>
            <a:srgbClr val="FF0000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cs-CZ" sz="1600" dirty="0" smtClean="0">
                <a:solidFill>
                  <a:schemeClr val="tx1"/>
                </a:solidFill>
              </a:rPr>
              <a:t>2</a:t>
            </a:r>
            <a:endParaRPr lang="cs-CZ" sz="1600" dirty="0"/>
          </a:p>
        </p:txBody>
      </p:sp>
      <p:sp>
        <p:nvSpPr>
          <p:cNvPr id="18" name="Elipsa 17"/>
          <p:cNvSpPr/>
          <p:nvPr/>
        </p:nvSpPr>
        <p:spPr>
          <a:xfrm>
            <a:off x="235727" y="1675605"/>
            <a:ext cx="500066" cy="500066"/>
          </a:xfrm>
          <a:prstGeom prst="ellipse">
            <a:avLst/>
          </a:prstGeom>
          <a:solidFill>
            <a:srgbClr val="FFFF00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cs-CZ" sz="1600" dirty="0" smtClean="0">
                <a:solidFill>
                  <a:schemeClr val="tx1"/>
                </a:solidFill>
              </a:rPr>
              <a:t>3</a:t>
            </a:r>
            <a:endParaRPr lang="cs-CZ" sz="1600" dirty="0">
              <a:solidFill>
                <a:schemeClr val="tx1"/>
              </a:solidFill>
            </a:endParaRPr>
          </a:p>
        </p:txBody>
      </p:sp>
      <p:sp>
        <p:nvSpPr>
          <p:cNvPr id="19" name="Elipsa 18"/>
          <p:cNvSpPr/>
          <p:nvPr/>
        </p:nvSpPr>
        <p:spPr>
          <a:xfrm>
            <a:off x="235727" y="2318547"/>
            <a:ext cx="500066" cy="500066"/>
          </a:xfrm>
          <a:prstGeom prst="ellipse">
            <a:avLst/>
          </a:prstGeom>
          <a:solidFill>
            <a:srgbClr val="99FF33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cs-CZ" sz="1600" dirty="0" smtClean="0">
                <a:solidFill>
                  <a:schemeClr val="tx1"/>
                </a:solidFill>
              </a:rPr>
              <a:t>4</a:t>
            </a:r>
            <a:endParaRPr lang="cs-CZ" sz="1600" dirty="0">
              <a:solidFill>
                <a:schemeClr val="tx1"/>
              </a:solidFill>
            </a:endParaRPr>
          </a:p>
        </p:txBody>
      </p:sp>
      <p:sp>
        <p:nvSpPr>
          <p:cNvPr id="20" name="Elipsa 19"/>
          <p:cNvSpPr/>
          <p:nvPr/>
        </p:nvSpPr>
        <p:spPr>
          <a:xfrm>
            <a:off x="235727" y="2961489"/>
            <a:ext cx="500066" cy="500066"/>
          </a:xfrm>
          <a:prstGeom prst="ellipse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cs-CZ" sz="1600" dirty="0" smtClean="0">
                <a:solidFill>
                  <a:schemeClr val="tx1"/>
                </a:solidFill>
              </a:rPr>
              <a:t>5</a:t>
            </a:r>
            <a:endParaRPr lang="cs-CZ" sz="1600" dirty="0">
              <a:solidFill>
                <a:schemeClr val="tx1"/>
              </a:solidFill>
            </a:endParaRPr>
          </a:p>
        </p:txBody>
      </p:sp>
      <p:sp>
        <p:nvSpPr>
          <p:cNvPr id="21" name="Zaoblený obdélník 20"/>
          <p:cNvSpPr/>
          <p:nvPr/>
        </p:nvSpPr>
        <p:spPr>
          <a:xfrm>
            <a:off x="807231" y="2890051"/>
            <a:ext cx="4286280" cy="642942"/>
          </a:xfrm>
          <a:prstGeom prst="round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129246" tIns="64623" rIns="129246" bIns="64623" rtlCol="0" anchor="ctr"/>
          <a:lstStyle/>
          <a:p>
            <a:r>
              <a:rPr lang="cs-CZ" b="1" dirty="0" smtClean="0">
                <a:solidFill>
                  <a:schemeClr val="tx1"/>
                </a:solidFill>
              </a:rPr>
              <a:t>Kde bys hledal(a) biceps?</a:t>
            </a:r>
          </a:p>
          <a:p>
            <a:r>
              <a:rPr lang="cs-CZ" dirty="0" smtClean="0">
                <a:solidFill>
                  <a:schemeClr val="tx1"/>
                </a:solidFill>
              </a:rPr>
              <a:t>a) na přední (vnitřní) straně nadloktí    b) na zadní (vnější) straně nadloktí     c) na předloktí    d) na rameni </a:t>
            </a:r>
            <a:endParaRPr lang="cs-CZ" dirty="0">
              <a:solidFill>
                <a:schemeClr val="tx1"/>
              </a:solidFill>
            </a:endParaRPr>
          </a:p>
        </p:txBody>
      </p:sp>
      <p:sp>
        <p:nvSpPr>
          <p:cNvPr id="22" name="Zaoblený obdélník 21"/>
          <p:cNvSpPr/>
          <p:nvPr/>
        </p:nvSpPr>
        <p:spPr>
          <a:xfrm>
            <a:off x="807231" y="1604167"/>
            <a:ext cx="4286280" cy="642942"/>
          </a:xfrm>
          <a:prstGeom prst="roundRect">
            <a:avLst/>
          </a:prstGeom>
          <a:solidFill>
            <a:srgbClr val="FFFF00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129246" tIns="64623" rIns="129246" bIns="64623" rtlCol="0" anchor="ctr"/>
          <a:lstStyle/>
          <a:p>
            <a:r>
              <a:rPr lang="cs-CZ" b="1" dirty="0" smtClean="0">
                <a:solidFill>
                  <a:schemeClr val="tx1"/>
                </a:solidFill>
              </a:rPr>
              <a:t>Kde v lidském těle bys hledal útvar s názvem žalud?</a:t>
            </a:r>
          </a:p>
          <a:p>
            <a:r>
              <a:rPr lang="cs-CZ" dirty="0" smtClean="0">
                <a:solidFill>
                  <a:schemeClr val="tx1"/>
                </a:solidFill>
              </a:rPr>
              <a:t>a) v žaludku    b) na penisu    c) v mozku    d) na prsou</a:t>
            </a:r>
            <a:endParaRPr lang="cs-CZ" dirty="0">
              <a:solidFill>
                <a:schemeClr val="tx1"/>
              </a:solidFill>
            </a:endParaRPr>
          </a:p>
        </p:txBody>
      </p:sp>
      <p:sp>
        <p:nvSpPr>
          <p:cNvPr id="23" name="Zaoblený obdélník 22"/>
          <p:cNvSpPr/>
          <p:nvPr/>
        </p:nvSpPr>
        <p:spPr>
          <a:xfrm>
            <a:off x="807231" y="2247109"/>
            <a:ext cx="4286280" cy="642942"/>
          </a:xfrm>
          <a:prstGeom prst="roundRect">
            <a:avLst/>
          </a:prstGeom>
          <a:solidFill>
            <a:srgbClr val="99FF33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129246" tIns="64623" rIns="129246" bIns="64623" rtlCol="0" anchor="ctr"/>
          <a:lstStyle/>
          <a:p>
            <a:r>
              <a:rPr lang="cs-CZ" b="1" dirty="0" smtClean="0">
                <a:solidFill>
                  <a:schemeClr val="tx1"/>
                </a:solidFill>
              </a:rPr>
              <a:t>Kolik litrů slin denně vyprodukuje přibližně dospělý člověk?</a:t>
            </a:r>
          </a:p>
          <a:p>
            <a:r>
              <a:rPr lang="cs-CZ" dirty="0" smtClean="0">
                <a:solidFill>
                  <a:schemeClr val="tx1"/>
                </a:solidFill>
              </a:rPr>
              <a:t>a) 0,5 litru    b) </a:t>
            </a:r>
            <a:r>
              <a:rPr lang="cs-CZ" u="sng" dirty="0" smtClean="0">
                <a:solidFill>
                  <a:schemeClr val="tx1"/>
                </a:solidFill>
              </a:rPr>
              <a:t>1,5 litru</a:t>
            </a:r>
            <a:r>
              <a:rPr lang="cs-CZ" dirty="0" smtClean="0">
                <a:solidFill>
                  <a:schemeClr val="tx1"/>
                </a:solidFill>
              </a:rPr>
              <a:t>    c) 3 litry    d) 5 litrů</a:t>
            </a:r>
            <a:endParaRPr lang="cs-CZ" dirty="0">
              <a:solidFill>
                <a:schemeClr val="tx1"/>
              </a:solidFill>
            </a:endParaRPr>
          </a:p>
        </p:txBody>
      </p:sp>
      <p:sp>
        <p:nvSpPr>
          <p:cNvPr id="25" name="Rámeček 24"/>
          <p:cNvSpPr/>
          <p:nvPr/>
        </p:nvSpPr>
        <p:spPr>
          <a:xfrm>
            <a:off x="92851" y="103969"/>
            <a:ext cx="5143536" cy="3571900"/>
          </a:xfrm>
          <a:prstGeom prst="frame">
            <a:avLst>
              <a:gd name="adj1" fmla="val 0"/>
            </a:avLst>
          </a:prstGeom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cs-CZ">
              <a:solidFill>
                <a:schemeClr val="tx1"/>
              </a:solidFill>
            </a:endParaRPr>
          </a:p>
        </p:txBody>
      </p:sp>
      <p:sp>
        <p:nvSpPr>
          <p:cNvPr id="16" name="Rámeček 15"/>
          <p:cNvSpPr/>
          <p:nvPr/>
        </p:nvSpPr>
        <p:spPr>
          <a:xfrm>
            <a:off x="92851" y="103969"/>
            <a:ext cx="214314" cy="214314"/>
          </a:xfrm>
          <a:prstGeom prst="frame">
            <a:avLst>
              <a:gd name="adj1" fmla="val 0"/>
            </a:avLst>
          </a:prstGeom>
          <a:solidFill>
            <a:schemeClr val="tx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cs-CZ" dirty="0" smtClean="0">
                <a:solidFill>
                  <a:schemeClr val="tx1"/>
                </a:solidFill>
              </a:rPr>
              <a:t>9</a:t>
            </a:r>
            <a:endParaRPr lang="cs-CZ" dirty="0">
              <a:solidFill>
                <a:schemeClr val="tx1"/>
              </a:solidFill>
            </a:endParaRP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Zaoblený obdélník 12"/>
          <p:cNvSpPr/>
          <p:nvPr/>
        </p:nvSpPr>
        <p:spPr>
          <a:xfrm>
            <a:off x="807231" y="246845"/>
            <a:ext cx="4286280" cy="714380"/>
          </a:xfrm>
          <a:prstGeom prst="roundRect">
            <a:avLst/>
          </a:prstGeom>
          <a:solidFill>
            <a:srgbClr val="31C1E3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129246" tIns="64623" rIns="129246" bIns="64623" rtlCol="0" anchor="ctr"/>
          <a:lstStyle/>
          <a:p>
            <a:r>
              <a:rPr lang="cs-CZ" b="1" dirty="0" smtClean="0">
                <a:solidFill>
                  <a:schemeClr val="tx1"/>
                </a:solidFill>
              </a:rPr>
              <a:t>Kde na lidském těle je nejtenčí kůže (kolem 0,1 mm)?</a:t>
            </a:r>
          </a:p>
          <a:p>
            <a:r>
              <a:rPr lang="cs-CZ" dirty="0" smtClean="0">
                <a:solidFill>
                  <a:schemeClr val="tx1"/>
                </a:solidFill>
              </a:rPr>
              <a:t> a) na dlaních    b) na bříšku palců nohy    c) </a:t>
            </a:r>
            <a:r>
              <a:rPr lang="cs-CZ" b="1" u="sng" dirty="0" smtClean="0">
                <a:solidFill>
                  <a:schemeClr val="tx1"/>
                </a:solidFill>
              </a:rPr>
              <a:t>na očních víčkách</a:t>
            </a:r>
            <a:r>
              <a:rPr lang="cs-CZ" dirty="0" smtClean="0">
                <a:solidFill>
                  <a:schemeClr val="tx1"/>
                </a:solidFill>
              </a:rPr>
              <a:t>     d) na ušních boltcích</a:t>
            </a:r>
            <a:endParaRPr lang="cs-CZ" dirty="0">
              <a:solidFill>
                <a:schemeClr val="tx1"/>
              </a:solidFill>
            </a:endParaRPr>
          </a:p>
        </p:txBody>
      </p:sp>
      <p:sp>
        <p:nvSpPr>
          <p:cNvPr id="14" name="Elipsa 13"/>
          <p:cNvSpPr/>
          <p:nvPr/>
        </p:nvSpPr>
        <p:spPr>
          <a:xfrm>
            <a:off x="235727" y="389721"/>
            <a:ext cx="500066" cy="500066"/>
          </a:xfrm>
          <a:prstGeom prst="ellipse">
            <a:avLst/>
          </a:prstGeom>
          <a:solidFill>
            <a:srgbClr val="31C1E3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cs-CZ" sz="1600" dirty="0" smtClean="0">
                <a:solidFill>
                  <a:schemeClr val="tx1"/>
                </a:solidFill>
              </a:rPr>
              <a:t>1</a:t>
            </a:r>
            <a:endParaRPr lang="cs-CZ" sz="1600" dirty="0">
              <a:solidFill>
                <a:schemeClr val="tx1"/>
              </a:solidFill>
            </a:endParaRPr>
          </a:p>
        </p:txBody>
      </p:sp>
      <p:sp>
        <p:nvSpPr>
          <p:cNvPr id="15" name="Zaoblený obdélník 14"/>
          <p:cNvSpPr/>
          <p:nvPr/>
        </p:nvSpPr>
        <p:spPr>
          <a:xfrm>
            <a:off x="807231" y="961225"/>
            <a:ext cx="4286280" cy="642942"/>
          </a:xfrm>
          <a:prstGeom prst="roundRect">
            <a:avLst/>
          </a:prstGeom>
          <a:solidFill>
            <a:srgbClr val="FF0000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129246" tIns="64623" rIns="129246" bIns="64623" rtlCol="0" anchor="ctr"/>
          <a:lstStyle/>
          <a:p>
            <a:r>
              <a:rPr lang="cs-CZ" b="1" dirty="0" smtClean="0">
                <a:solidFill>
                  <a:schemeClr val="tx1"/>
                </a:solidFill>
              </a:rPr>
              <a:t>Kolik % kyslíku obsahuje vydechovaný vzduch?</a:t>
            </a:r>
          </a:p>
          <a:p>
            <a:r>
              <a:rPr lang="cs-CZ" dirty="0" smtClean="0">
                <a:solidFill>
                  <a:schemeClr val="tx1"/>
                </a:solidFill>
              </a:rPr>
              <a:t>a) vůbec žádný (0%)    b) stejně jako vzduch vdechovaný (21%)    c) o něco více než vdechovaný vzduch (kolem 30%)    d) </a:t>
            </a:r>
            <a:r>
              <a:rPr lang="cs-CZ" b="1" u="sng" dirty="0" smtClean="0">
                <a:solidFill>
                  <a:schemeClr val="tx1"/>
                </a:solidFill>
              </a:rPr>
              <a:t>o něco méně než vdechovaný vzduch (kolem 16%)</a:t>
            </a:r>
            <a:endParaRPr lang="cs-CZ" b="1" dirty="0">
              <a:solidFill>
                <a:schemeClr val="tx1"/>
              </a:solidFill>
            </a:endParaRPr>
          </a:p>
        </p:txBody>
      </p:sp>
      <p:sp>
        <p:nvSpPr>
          <p:cNvPr id="17" name="Elipsa 16"/>
          <p:cNvSpPr/>
          <p:nvPr/>
        </p:nvSpPr>
        <p:spPr>
          <a:xfrm>
            <a:off x="235727" y="1032663"/>
            <a:ext cx="500066" cy="500066"/>
          </a:xfrm>
          <a:prstGeom prst="ellipse">
            <a:avLst/>
          </a:prstGeom>
          <a:solidFill>
            <a:srgbClr val="FF0000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cs-CZ" sz="1600" dirty="0" smtClean="0">
                <a:solidFill>
                  <a:schemeClr val="tx1"/>
                </a:solidFill>
              </a:rPr>
              <a:t>2</a:t>
            </a:r>
            <a:endParaRPr lang="cs-CZ" sz="1600" dirty="0"/>
          </a:p>
        </p:txBody>
      </p:sp>
      <p:sp>
        <p:nvSpPr>
          <p:cNvPr id="18" name="Elipsa 17"/>
          <p:cNvSpPr/>
          <p:nvPr/>
        </p:nvSpPr>
        <p:spPr>
          <a:xfrm>
            <a:off x="235727" y="1675605"/>
            <a:ext cx="500066" cy="500066"/>
          </a:xfrm>
          <a:prstGeom prst="ellipse">
            <a:avLst/>
          </a:prstGeom>
          <a:solidFill>
            <a:srgbClr val="FFFF00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cs-CZ" sz="1600" dirty="0" smtClean="0">
                <a:solidFill>
                  <a:schemeClr val="tx1"/>
                </a:solidFill>
              </a:rPr>
              <a:t>3</a:t>
            </a:r>
            <a:endParaRPr lang="cs-CZ" sz="1600" dirty="0">
              <a:solidFill>
                <a:schemeClr val="tx1"/>
              </a:solidFill>
            </a:endParaRPr>
          </a:p>
        </p:txBody>
      </p:sp>
      <p:sp>
        <p:nvSpPr>
          <p:cNvPr id="19" name="Elipsa 18"/>
          <p:cNvSpPr/>
          <p:nvPr/>
        </p:nvSpPr>
        <p:spPr>
          <a:xfrm>
            <a:off x="235727" y="2318547"/>
            <a:ext cx="500066" cy="500066"/>
          </a:xfrm>
          <a:prstGeom prst="ellipse">
            <a:avLst/>
          </a:prstGeom>
          <a:solidFill>
            <a:srgbClr val="99FF33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cs-CZ" sz="1600" dirty="0" smtClean="0">
                <a:solidFill>
                  <a:schemeClr val="tx1"/>
                </a:solidFill>
              </a:rPr>
              <a:t>4</a:t>
            </a:r>
            <a:endParaRPr lang="cs-CZ" sz="1600" dirty="0">
              <a:solidFill>
                <a:schemeClr val="tx1"/>
              </a:solidFill>
            </a:endParaRPr>
          </a:p>
        </p:txBody>
      </p:sp>
      <p:sp>
        <p:nvSpPr>
          <p:cNvPr id="20" name="Elipsa 19"/>
          <p:cNvSpPr/>
          <p:nvPr/>
        </p:nvSpPr>
        <p:spPr>
          <a:xfrm>
            <a:off x="235727" y="2961489"/>
            <a:ext cx="500066" cy="500066"/>
          </a:xfrm>
          <a:prstGeom prst="ellipse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cs-CZ" sz="1600" dirty="0" smtClean="0">
                <a:solidFill>
                  <a:schemeClr val="tx1"/>
                </a:solidFill>
              </a:rPr>
              <a:t>5</a:t>
            </a:r>
            <a:endParaRPr lang="cs-CZ" sz="1600" dirty="0">
              <a:solidFill>
                <a:schemeClr val="tx1"/>
              </a:solidFill>
            </a:endParaRPr>
          </a:p>
        </p:txBody>
      </p:sp>
      <p:sp>
        <p:nvSpPr>
          <p:cNvPr id="21" name="Zaoblený obdélník 20"/>
          <p:cNvSpPr/>
          <p:nvPr/>
        </p:nvSpPr>
        <p:spPr>
          <a:xfrm>
            <a:off x="807231" y="2890051"/>
            <a:ext cx="4286280" cy="642942"/>
          </a:xfrm>
          <a:prstGeom prst="round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129246" tIns="64623" rIns="129246" bIns="64623" rtlCol="0" anchor="ctr"/>
          <a:lstStyle/>
          <a:p>
            <a:r>
              <a:rPr lang="cs-CZ" b="1" dirty="0" smtClean="0">
                <a:solidFill>
                  <a:schemeClr val="tx1"/>
                </a:solidFill>
              </a:rPr>
              <a:t>Kde bys hledal(a) biceps?</a:t>
            </a:r>
          </a:p>
          <a:p>
            <a:r>
              <a:rPr lang="cs-CZ" dirty="0" smtClean="0">
                <a:solidFill>
                  <a:schemeClr val="tx1"/>
                </a:solidFill>
              </a:rPr>
              <a:t>a) </a:t>
            </a:r>
            <a:r>
              <a:rPr lang="cs-CZ" b="1" u="sng" dirty="0" smtClean="0">
                <a:solidFill>
                  <a:schemeClr val="tx1"/>
                </a:solidFill>
              </a:rPr>
              <a:t>na přední (vnitřní) straně nadloktí</a:t>
            </a:r>
            <a:r>
              <a:rPr lang="cs-CZ" dirty="0" smtClean="0">
                <a:solidFill>
                  <a:schemeClr val="tx1"/>
                </a:solidFill>
              </a:rPr>
              <a:t>    b) na zadní (vnější) straně nadloktí     c) na předloktí    d) na rameni </a:t>
            </a:r>
            <a:endParaRPr lang="cs-CZ" dirty="0">
              <a:solidFill>
                <a:schemeClr val="tx1"/>
              </a:solidFill>
            </a:endParaRPr>
          </a:p>
        </p:txBody>
      </p:sp>
      <p:sp>
        <p:nvSpPr>
          <p:cNvPr id="22" name="Zaoblený obdélník 21"/>
          <p:cNvSpPr/>
          <p:nvPr/>
        </p:nvSpPr>
        <p:spPr>
          <a:xfrm>
            <a:off x="807231" y="1604167"/>
            <a:ext cx="4286280" cy="642942"/>
          </a:xfrm>
          <a:prstGeom prst="roundRect">
            <a:avLst/>
          </a:prstGeom>
          <a:solidFill>
            <a:srgbClr val="FFFF00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129246" tIns="64623" rIns="129246" bIns="64623" rtlCol="0" anchor="ctr"/>
          <a:lstStyle/>
          <a:p>
            <a:r>
              <a:rPr lang="cs-CZ" b="1" dirty="0" smtClean="0">
                <a:solidFill>
                  <a:schemeClr val="tx1"/>
                </a:solidFill>
              </a:rPr>
              <a:t>Kde v lidském těle bys hledal útvar s názvem žalud?</a:t>
            </a:r>
          </a:p>
          <a:p>
            <a:r>
              <a:rPr lang="cs-CZ" dirty="0" smtClean="0">
                <a:solidFill>
                  <a:schemeClr val="tx1"/>
                </a:solidFill>
              </a:rPr>
              <a:t>a) v žaludku    b) </a:t>
            </a:r>
            <a:r>
              <a:rPr lang="cs-CZ" b="1" u="sng" dirty="0" smtClean="0">
                <a:solidFill>
                  <a:schemeClr val="tx1"/>
                </a:solidFill>
              </a:rPr>
              <a:t>na penisu</a:t>
            </a:r>
            <a:r>
              <a:rPr lang="cs-CZ" dirty="0" smtClean="0">
                <a:solidFill>
                  <a:schemeClr val="tx1"/>
                </a:solidFill>
              </a:rPr>
              <a:t>    c) v mozku    d) na prsou</a:t>
            </a:r>
            <a:endParaRPr lang="cs-CZ" dirty="0">
              <a:solidFill>
                <a:schemeClr val="tx1"/>
              </a:solidFill>
            </a:endParaRPr>
          </a:p>
        </p:txBody>
      </p:sp>
      <p:sp>
        <p:nvSpPr>
          <p:cNvPr id="23" name="Zaoblený obdélník 22"/>
          <p:cNvSpPr/>
          <p:nvPr/>
        </p:nvSpPr>
        <p:spPr>
          <a:xfrm>
            <a:off x="807231" y="2247109"/>
            <a:ext cx="4286280" cy="642942"/>
          </a:xfrm>
          <a:prstGeom prst="roundRect">
            <a:avLst/>
          </a:prstGeom>
          <a:solidFill>
            <a:srgbClr val="99FF33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129246" tIns="64623" rIns="129246" bIns="64623" rtlCol="0" anchor="ctr"/>
          <a:lstStyle/>
          <a:p>
            <a:r>
              <a:rPr lang="cs-CZ" b="1" dirty="0" smtClean="0">
                <a:solidFill>
                  <a:schemeClr val="tx1"/>
                </a:solidFill>
              </a:rPr>
              <a:t>Kolik litrů slin denně vyprodukuje přibližně dospělý člověk?</a:t>
            </a:r>
          </a:p>
          <a:p>
            <a:r>
              <a:rPr lang="cs-CZ" dirty="0" smtClean="0">
                <a:solidFill>
                  <a:schemeClr val="tx1"/>
                </a:solidFill>
              </a:rPr>
              <a:t>a) 0,5 litru    b) </a:t>
            </a:r>
            <a:r>
              <a:rPr lang="cs-CZ" b="1" u="sng" dirty="0" smtClean="0">
                <a:solidFill>
                  <a:schemeClr val="tx1"/>
                </a:solidFill>
              </a:rPr>
              <a:t>1,5 litru</a:t>
            </a:r>
            <a:r>
              <a:rPr lang="cs-CZ" b="1" dirty="0" smtClean="0">
                <a:solidFill>
                  <a:schemeClr val="tx1"/>
                </a:solidFill>
              </a:rPr>
              <a:t>    </a:t>
            </a:r>
            <a:r>
              <a:rPr lang="cs-CZ" dirty="0" smtClean="0">
                <a:solidFill>
                  <a:schemeClr val="tx1"/>
                </a:solidFill>
              </a:rPr>
              <a:t>c) 3 litry    d) 5 litrů</a:t>
            </a:r>
            <a:endParaRPr lang="cs-CZ" dirty="0">
              <a:solidFill>
                <a:schemeClr val="tx1"/>
              </a:solidFill>
            </a:endParaRPr>
          </a:p>
        </p:txBody>
      </p:sp>
      <p:sp>
        <p:nvSpPr>
          <p:cNvPr id="25" name="Rámeček 24"/>
          <p:cNvSpPr/>
          <p:nvPr/>
        </p:nvSpPr>
        <p:spPr>
          <a:xfrm>
            <a:off x="92851" y="103969"/>
            <a:ext cx="5143536" cy="3571900"/>
          </a:xfrm>
          <a:prstGeom prst="frame">
            <a:avLst>
              <a:gd name="adj1" fmla="val 0"/>
            </a:avLst>
          </a:prstGeom>
          <a:solidFill>
            <a:schemeClr val="tx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cs-CZ" dirty="0">
              <a:solidFill>
                <a:schemeClr val="tx1"/>
              </a:solidFill>
            </a:endParaRPr>
          </a:p>
        </p:txBody>
      </p:sp>
      <p:sp>
        <p:nvSpPr>
          <p:cNvPr id="16" name="Rámeček 15"/>
          <p:cNvSpPr/>
          <p:nvPr/>
        </p:nvSpPr>
        <p:spPr>
          <a:xfrm>
            <a:off x="0" y="0"/>
            <a:ext cx="5329238" cy="3779838"/>
          </a:xfrm>
          <a:prstGeom prst="frame">
            <a:avLst>
              <a:gd name="adj1" fmla="val 1589"/>
            </a:avLst>
          </a:prstGeom>
          <a:solidFill>
            <a:schemeClr val="bg1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cs-CZ">
              <a:solidFill>
                <a:schemeClr val="tx1"/>
              </a:solidFill>
            </a:endParaRP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Motiv sady Office">
  <a:themeElements>
    <a:clrScheme name="Kancelář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Kancelář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Kancelář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Motiv sady Office">
  <a:themeElements>
    <a:clrScheme name="Kancelář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Kancelář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Kancelář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310</TotalTime>
  <Words>291</Words>
  <Application>Microsoft Office PowerPoint</Application>
  <PresentationFormat>Vlastní</PresentationFormat>
  <Paragraphs>33</Paragraphs>
  <Slides>2</Slides>
  <Notes>2</Notes>
  <HiddenSlides>0</HiddenSlides>
  <MMClips>0</MMClips>
  <ScaleCrop>false</ScaleCrop>
  <HeadingPairs>
    <vt:vector size="4" baseType="variant">
      <vt:variant>
        <vt:lpstr>Motiv</vt:lpstr>
      </vt:variant>
      <vt:variant>
        <vt:i4>1</vt:i4>
      </vt:variant>
      <vt:variant>
        <vt:lpstr>Nadpisy snímků</vt:lpstr>
      </vt:variant>
      <vt:variant>
        <vt:i4>2</vt:i4>
      </vt:variant>
    </vt:vector>
  </HeadingPairs>
  <TitlesOfParts>
    <vt:vector size="3" baseType="lpstr">
      <vt:lpstr>Motiv sady Office</vt:lpstr>
      <vt:lpstr>Snímek 1</vt:lpstr>
      <vt:lpstr>Snímek 2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Snímek 1</dc:title>
  <dc:creator>Radka</dc:creator>
  <cp:lastModifiedBy>Radka Marta Dvořáková</cp:lastModifiedBy>
  <cp:revision>22</cp:revision>
  <dcterms:created xsi:type="dcterms:W3CDTF">2014-09-04T06:50:31Z</dcterms:created>
  <dcterms:modified xsi:type="dcterms:W3CDTF">2015-01-31T15:52:37Z</dcterms:modified>
</cp:coreProperties>
</file>

<file path=docProps/thumbnail.jpeg>
</file>